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711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904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580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346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225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478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830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72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37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49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69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620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773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116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854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973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DBE6-7EA1-4205-A0F8-CFB9F702CF3D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E4157-D0CC-41DA-8239-80A0FEE803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284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7D7A-2C94-4C65-9053-04F36A517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Prospectus 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6CD53-0887-46AB-88DA-317BF930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invitation to the public  to subscribe to the shares or debentures of a company is done by issuing the statement or document is known as PROSPECTUS</a:t>
            </a:r>
          </a:p>
          <a:p>
            <a:r>
              <a:rPr lang="en-US" dirty="0"/>
              <a:t>It containing all material and essential information about the company’s affairs and its </a:t>
            </a:r>
            <a:r>
              <a:rPr lang="en-US"/>
              <a:t>future prospectus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4319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2C6E-CA94-460B-A17F-79F59DFEE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FD6AA-F981-4DF0-9E85-6B29FA98E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Prospectus defined as “any document described or issued as a prospectus and include any notice, circular, advertisements or other documents inviting deposits from the public or the subscription or purchase of any shares in or debentures of a body corporate”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755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4B0E-EA39-4CB1-B468-52B902DB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issuing prospectus: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35A7-1B45-4220-9989-2228F8E8D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6" y="1674055"/>
            <a:ext cx="11057206" cy="4853354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To inform the public about the formation of a new company.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state the prospectus of the company and to induce the public to subscribe to the shares or debentures of the company.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invite offers from the public for the subscription or purchase of the shares or debentures of the company.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create confidence in the public about the company by providing complete accurate and reliable information and by making the directors responsible for the information given in the prospectus.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To have an authenticated records of the terms and conditions on which the shares or debentures are issued by the company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471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6C631-95F8-462A-AAEE-E5F66D9F0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rules or provisions of the companies act regarding the issue of prospectus: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AC64-B113-497D-8A8E-D60652AA9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775" y="1871004"/>
            <a:ext cx="11169747" cy="436847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Prospectus must be dated (section 26 (1)(3))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copy of the prospectus must be filed with the registrar on or before its publication (section (26 (4))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Documents must be attached to the copy of prospectus filed with the registrar.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prospectus must contain a statement that a copy has been delivered for registration to the  company registrar.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Prospectus must be issued within 90 days of its registration either by newspaper advertisement or otherwise (Section 26(8))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7313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ED33D-E57D-4664-A146-70BAFF1CE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809D1-0EB0-4047-827E-350214B82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consent of the expert should be obtained (Section 26(5))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signing of prospectus.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terms of the contracts not to be varied.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Issue of application form for share </a:t>
            </a:r>
            <a:r>
              <a:rPr lang="en-US"/>
              <a:t>or debenture.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87888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37</TotalTime>
  <Words>341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Tw Cen MT</vt:lpstr>
      <vt:lpstr>Wingdings</vt:lpstr>
      <vt:lpstr>Circuit</vt:lpstr>
      <vt:lpstr>Prospectus :</vt:lpstr>
      <vt:lpstr>Definition:</vt:lpstr>
      <vt:lpstr>Objectives of issuing prospectus:</vt:lpstr>
      <vt:lpstr>Legal rules or provisions of the companies act regarding the issue of prospectus: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Prospectus :</dc:title>
  <dc:creator>user</dc:creator>
  <cp:lastModifiedBy>user</cp:lastModifiedBy>
  <cp:revision>4</cp:revision>
  <dcterms:created xsi:type="dcterms:W3CDTF">2021-06-10T04:09:04Z</dcterms:created>
  <dcterms:modified xsi:type="dcterms:W3CDTF">2021-06-10T05:36:30Z</dcterms:modified>
</cp:coreProperties>
</file>