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86" autoAdjust="0"/>
  </p:normalViewPr>
  <p:slideViewPr>
    <p:cSldViewPr>
      <p:cViewPr varScale="1">
        <p:scale>
          <a:sx n="53" d="100"/>
          <a:sy n="53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F46D207-C166-47CB-8CE5-034210A2CEB7}" type="datetimeFigureOut">
              <a:rPr lang="en-US" smtClean="0"/>
              <a:pPr/>
              <a:t>3/25/2020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4E08E5C-2301-40F9-A88A-17562CB94A3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Recruitment 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I </a:t>
            </a:r>
            <a:r>
              <a:rPr lang="en-US" b="1" dirty="0" err="1" smtClean="0"/>
              <a:t>B.Com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Prithvishri</a:t>
            </a:r>
            <a:r>
              <a:rPr lang="en-US" b="1" dirty="0" smtClean="0"/>
              <a:t> G. </a:t>
            </a:r>
            <a:r>
              <a:rPr lang="en-US" b="1" dirty="0" err="1" smtClean="0"/>
              <a:t>Shetty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Recruitment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Recruitment Planning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Strategy Development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Searching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Screening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Evaluation and Control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321967" y="225027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215604" y="28567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287042" y="485696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286248" y="40005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Recruitment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b="1" dirty="0" smtClean="0"/>
              <a:t>              Internal Sources 	                   External Sources</a:t>
            </a:r>
          </a:p>
          <a:p>
            <a:pPr>
              <a:buNone/>
            </a:pPr>
            <a:r>
              <a:rPr lang="en-US" dirty="0" smtClean="0"/>
              <a:t>               Promotions		                       Advertisement</a:t>
            </a:r>
          </a:p>
          <a:p>
            <a:pPr>
              <a:buNone/>
            </a:pPr>
            <a:r>
              <a:rPr lang="en-US" dirty="0" smtClean="0"/>
              <a:t>	          Retirements 		                       Campus Interview</a:t>
            </a:r>
          </a:p>
          <a:p>
            <a:pPr>
              <a:buNone/>
            </a:pPr>
            <a:r>
              <a:rPr lang="en-US" dirty="0" smtClean="0"/>
              <a:t>	          Transfer		                       Placement Agencies</a:t>
            </a:r>
          </a:p>
          <a:p>
            <a:pPr>
              <a:buNone/>
            </a:pPr>
            <a:r>
              <a:rPr lang="en-US" dirty="0" smtClean="0"/>
              <a:t>                Former Employees	                       </a:t>
            </a:r>
            <a:r>
              <a:rPr lang="en-US" dirty="0" err="1" smtClean="0"/>
              <a:t>Labour</a:t>
            </a:r>
            <a:r>
              <a:rPr lang="en-US" dirty="0" smtClean="0"/>
              <a:t> Contractors          </a:t>
            </a:r>
          </a:p>
          <a:p>
            <a:pPr>
              <a:buNone/>
            </a:pPr>
            <a:r>
              <a:rPr lang="en-US" dirty="0" smtClean="0"/>
              <a:t>                Internal Advertisement                       E-Recruitment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Competitors	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Casual Callers</a:t>
            </a:r>
          </a:p>
          <a:p>
            <a:pPr>
              <a:buNone/>
            </a:pPr>
            <a:r>
              <a:rPr lang="en-US" dirty="0" smtClean="0"/>
              <a:t>					                        Referrals</a:t>
            </a:r>
          </a:p>
          <a:p>
            <a:pPr>
              <a:buNone/>
            </a:pPr>
            <a:r>
              <a:rPr lang="en-US" dirty="0" smtClean="0"/>
              <a:t>					                       Trade Unions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321967" y="203595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0" y="2214554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571736" y="2214554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sources: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Promotions: it is shifting of an employee to a higher position. </a:t>
            </a:r>
          </a:p>
          <a:p>
            <a:pPr algn="just"/>
            <a:r>
              <a:rPr lang="en-US" dirty="0" smtClean="0"/>
              <a:t>Retired Employees: </a:t>
            </a:r>
            <a:r>
              <a:rPr lang="en-US" dirty="0" err="1" smtClean="0"/>
              <a:t>Organisation</a:t>
            </a:r>
            <a:r>
              <a:rPr lang="en-US" dirty="0" smtClean="0"/>
              <a:t> call back the retired  employees for </a:t>
            </a:r>
            <a:r>
              <a:rPr lang="en-US" dirty="0" err="1" smtClean="0"/>
              <a:t>acheiving</a:t>
            </a:r>
            <a:r>
              <a:rPr lang="en-US" dirty="0" smtClean="0"/>
              <a:t> the objectives of the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Transfers: The employees of the </a:t>
            </a:r>
            <a:r>
              <a:rPr lang="en-US" dirty="0" err="1" smtClean="0"/>
              <a:t>organisation</a:t>
            </a:r>
            <a:r>
              <a:rPr lang="en-US" dirty="0" smtClean="0"/>
              <a:t> are transferred to the similar jobs of other departments.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Former Employees: Former employees who had performed well during their tenure may be called back.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Internal </a:t>
            </a:r>
            <a:r>
              <a:rPr lang="en-US" dirty="0" smtClean="0"/>
              <a:t>advertisement: the advertisement within the </a:t>
            </a:r>
            <a:r>
              <a:rPr lang="en-US" dirty="0" err="1" smtClean="0"/>
              <a:t>organisation</a:t>
            </a:r>
            <a:r>
              <a:rPr lang="en-US" dirty="0" smtClean="0"/>
              <a:t> can be circulated 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Sources: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Advertisement: Advertisement can be put in various newspapers, magazines, journals, TVs, radio and internet.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Campus Interview: A close relationship between the company and educational institutions helps in getting suitable candidates.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Placement Agencies: These agencies maintain the database of the candidates regarding their skills, qualification.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Labor Contractors: They have an agreement to supply workers to the firm.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E- Recruitment:  There are various website which provides information about job seekers and job openings.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Competitors: It involves identifying the talented and skilled people in the competitors’ company.</a:t>
            </a:r>
          </a:p>
          <a:p>
            <a:pPr algn="just"/>
            <a:r>
              <a:rPr lang="en-US" dirty="0" smtClean="0"/>
              <a:t>Casual callers:  Job seekers come to the well renowned </a:t>
            </a:r>
            <a:r>
              <a:rPr lang="en-US" dirty="0" err="1" smtClean="0"/>
              <a:t>organisations</a:t>
            </a:r>
            <a:r>
              <a:rPr lang="en-US" dirty="0" smtClean="0"/>
              <a:t> casually and either mail or drop in their applications.</a:t>
            </a:r>
          </a:p>
          <a:p>
            <a:pPr algn="just"/>
            <a:r>
              <a:rPr lang="en-US" dirty="0" smtClean="0"/>
              <a:t>Referrals: Applicants introduced by relatives and friends.</a:t>
            </a:r>
          </a:p>
          <a:p>
            <a:pPr algn="just"/>
            <a:r>
              <a:rPr lang="en-US" dirty="0" smtClean="0"/>
              <a:t>Trade Unions: Unemployed and underemployed persons make a request to trade union leaders for finding suitable jobs for them.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141</TotalTime>
  <Words>261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Recruitment </vt:lpstr>
      <vt:lpstr>Process of Recruitment</vt:lpstr>
      <vt:lpstr>Sources of Recruitment</vt:lpstr>
      <vt:lpstr>Internal sources:</vt:lpstr>
      <vt:lpstr>Slide 5</vt:lpstr>
      <vt:lpstr>External Sources:</vt:lpstr>
      <vt:lpstr>Slide 7</vt:lpstr>
      <vt:lpstr>Slide 8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</dc:title>
  <dc:creator>Dell</dc:creator>
  <cp:lastModifiedBy>Dell</cp:lastModifiedBy>
  <cp:revision>26</cp:revision>
  <dcterms:created xsi:type="dcterms:W3CDTF">2020-03-24T10:07:03Z</dcterms:created>
  <dcterms:modified xsi:type="dcterms:W3CDTF">2020-03-25T10:03:12Z</dcterms:modified>
</cp:coreProperties>
</file>