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00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084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20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92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92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5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15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95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07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34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3FC5-955F-4D16-BEC4-64E8FAEC877A}" type="datetimeFigureOut">
              <a:rPr lang="en-IN" smtClean="0"/>
              <a:t>23-07-2021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AAA4-AC65-4DEE-8844-FA0ED0B747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97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F5639C-A305-457F-A7A0-55219D6D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666750"/>
            <a:ext cx="8825658" cy="4972050"/>
          </a:xfrm>
        </p:spPr>
        <p:txBody>
          <a:bodyPr/>
          <a:lstStyle/>
          <a:p>
            <a:endParaRPr lang="en-IN" sz="3200" b="1" dirty="0"/>
          </a:p>
          <a:p>
            <a:endParaRPr lang="en-IN" sz="3200" b="1" dirty="0"/>
          </a:p>
          <a:p>
            <a:r>
              <a:rPr lang="en-IN" sz="3200" b="1" i="1" u="sng" dirty="0"/>
              <a:t>UNIT II</a:t>
            </a:r>
          </a:p>
          <a:p>
            <a:endParaRPr lang="en-IN" dirty="0"/>
          </a:p>
          <a:p>
            <a:r>
              <a:rPr lang="en-IN" sz="3200" b="1" i="1" u="sng" dirty="0"/>
              <a:t>ALTERNATING CURRENT AND FILTERS</a:t>
            </a:r>
          </a:p>
        </p:txBody>
      </p:sp>
    </p:spTree>
    <p:extLst>
      <p:ext uri="{BB962C8B-B14F-4D97-AF65-F5344CB8AC3E}">
        <p14:creationId xmlns:p14="http://schemas.microsoft.com/office/powerpoint/2010/main" val="122809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667B58-9E13-46DC-A0A0-4D6237AD0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4" y="447675"/>
            <a:ext cx="11001375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80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88D7A-0BC3-42B0-ADEA-91E2BC21E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2" y="342900"/>
            <a:ext cx="10963275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8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46CCC-EE50-43B9-BF9D-59EACF595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" y="200025"/>
            <a:ext cx="11229975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A2B2B-C13F-4F02-93F5-1AD15A0D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" y="2428875"/>
            <a:ext cx="11315701" cy="391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90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E38D6E-0570-430E-8DDD-E551E9E6D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6" y="161926"/>
            <a:ext cx="10810874" cy="643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61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820D69-3CB7-46C3-BD58-F7C5CADEC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899" y="272214"/>
            <a:ext cx="9534525" cy="1632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4B595-2119-4B57-B3A7-B48590A32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2076450"/>
            <a:ext cx="9534525" cy="4509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6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1DB8F4-1F8E-4B0B-B01F-12EF2B6F4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352425"/>
            <a:ext cx="11001375" cy="6153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69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D5B254-4F3F-4011-B9BD-5FAE3EB1A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504825"/>
            <a:ext cx="10991851" cy="563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41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0B0989-5533-4E00-942B-A807FAF4D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76225"/>
            <a:ext cx="11077575" cy="626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22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A89B71-A74D-45FF-BC01-62FC80E8A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76225"/>
            <a:ext cx="10258425" cy="6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3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4853D-B65B-4F23-80E4-F52EF93D0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676275"/>
            <a:ext cx="9763125" cy="520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03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378C91-B1B5-4BB1-90C9-924239AB9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7" y="676275"/>
            <a:ext cx="10144125" cy="532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50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7F7311-45AA-43AC-B6A7-8AAD9F660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428625"/>
            <a:ext cx="11096625" cy="581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59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BBE01-4783-457F-80D3-26F6987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49" y="428626"/>
            <a:ext cx="10506076" cy="582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36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F04F41-248C-4097-9DD2-1531C8AE8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447676"/>
            <a:ext cx="9982200" cy="599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72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E9A74D-05F3-4011-97E8-144CF8B57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80975"/>
            <a:ext cx="10029824" cy="630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70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C2E56-DD81-45F1-9C92-082E9A6D3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212" y="523874"/>
            <a:ext cx="10185576" cy="547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73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85B618-7F26-4798-8A7E-018DBEC89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57175"/>
            <a:ext cx="9858375" cy="634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41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609C23-C7DA-42CF-AA7D-33D8922E8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285750"/>
            <a:ext cx="954405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EB33EB-9A54-479A-8D3A-9D2F2E7D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1" y="3429001"/>
            <a:ext cx="9544050" cy="288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1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C11F2D-A41D-4A04-90D5-2A6C2E30F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4" y="438150"/>
            <a:ext cx="9820275" cy="575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79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C290F-3DEB-4BA6-A893-C704B4F16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028700"/>
            <a:ext cx="10572750" cy="398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94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5E3A7A-19B9-4564-8D9C-45BC34537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266700"/>
            <a:ext cx="9277350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73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55CE8-D15F-4780-AD01-5B2FB7E1B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504826"/>
            <a:ext cx="9067800" cy="583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37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99E82-F3FF-44AD-B58D-929B07CED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612" y="604837"/>
            <a:ext cx="9782175" cy="564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0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40B24-1888-43FA-9013-CD3593432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628650"/>
            <a:ext cx="10172700" cy="584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08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4DE6E9-13B4-4548-9F85-AE2AF3926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571500"/>
            <a:ext cx="9734550" cy="581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73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02847-D786-4D87-BE36-18292F6E5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585788"/>
            <a:ext cx="9715500" cy="568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80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D99C4-07EE-47BE-8963-8F0183702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590550"/>
            <a:ext cx="9448799" cy="567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47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7BEA0-9205-4784-B7A7-01F0106A7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585787"/>
            <a:ext cx="10191750" cy="568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23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5291A-D669-416B-BFA3-6C20B5AF3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628650"/>
            <a:ext cx="10134599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54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56B2A8-C093-4565-949B-5E72588C0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438150"/>
            <a:ext cx="9877424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35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D17E6-4876-46FE-9AEB-571CF9B64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652462"/>
            <a:ext cx="9820275" cy="555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15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5EEA1B-3C14-47E8-ACDB-390415DAC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1085850"/>
            <a:ext cx="97917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82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F84C2A-6517-44EB-9375-AD063DC1F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771" y="514350"/>
            <a:ext cx="9751316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1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995EFA-EE56-4C54-9BE5-87C8F1B16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490537"/>
            <a:ext cx="10010775" cy="587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18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D013B7-DD68-416D-9FFF-939BE16FE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75" y="409576"/>
            <a:ext cx="9953625" cy="611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5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042578-B8AB-462D-9006-99E43DF17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75" y="396728"/>
            <a:ext cx="10115550" cy="2679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FECDC-4072-42FC-BCAA-2CAE1CD79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3228976"/>
            <a:ext cx="100298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3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8B762-5D2A-49B8-A874-D9191D2CF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357188"/>
            <a:ext cx="10687050" cy="6143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08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A7B352-E732-4BFC-97E0-34E517B29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851652"/>
            <a:ext cx="9239250" cy="234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66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6</Words>
  <Application>Microsoft Office PowerPoint</Application>
  <PresentationFormat>Widescreen</PresentationFormat>
  <Paragraphs>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CHAITHRA KUNDER</dc:creator>
  <cp:lastModifiedBy>CHAITHRA KUNDER</cp:lastModifiedBy>
  <cp:revision>18</cp:revision>
  <dcterms:created xsi:type="dcterms:W3CDTF">2021-06-24T14:04:39Z</dcterms:created>
  <dcterms:modified xsi:type="dcterms:W3CDTF">2021-07-23T06:06:04Z</dcterms:modified>
</cp:coreProperties>
</file>