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96319" y="802299"/>
            <a:ext cx="5618515" cy="2541431"/>
          </a:xfrm>
        </p:spPr>
        <p:txBody>
          <a:bodyPr bIns="0" anchor="b">
            <a:normAutofit/>
          </a:bodyPr>
          <a:lstStyle>
            <a:lvl1pPr algn="l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96319" y="3531205"/>
            <a:ext cx="5618515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600" b="0" cap="all" baseline="0">
                <a:solidFill>
                  <a:schemeClr val="tx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96319" y="329308"/>
            <a:ext cx="3086292" cy="30920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4703" y="798973"/>
            <a:ext cx="802005" cy="50357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396319" y="3528542"/>
            <a:ext cx="5618515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546870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2441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18028" y="798974"/>
            <a:ext cx="1103027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3491" y="798974"/>
            <a:ext cx="5301095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6918028" y="798974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375628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545051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1756130"/>
            <a:ext cx="5617002" cy="1887950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2" y="3806196"/>
            <a:ext cx="5617002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43491" y="3804985"/>
            <a:ext cx="561700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820948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804890"/>
            <a:ext cx="6571343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3490" y="2013936"/>
            <a:ext cx="3125871" cy="34375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89182" y="2013936"/>
            <a:ext cx="3125652" cy="34375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024628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6" name="Straight Connector 35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804164"/>
            <a:ext cx="6571344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1" y="2019550"/>
            <a:ext cx="3125766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3491" y="2824270"/>
            <a:ext cx="3125766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9182" y="2023004"/>
            <a:ext cx="31256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89182" y="2821491"/>
            <a:ext cx="31256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87031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" name="Straight Connector 31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5775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82887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9042" y="798973"/>
            <a:ext cx="2425950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86656" y="798974"/>
            <a:ext cx="3828178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39042" y="3205492"/>
            <a:ext cx="2427369" cy="2248181"/>
          </a:xfrm>
        </p:spPr>
        <p:txBody>
          <a:bodyPr>
            <a:normAutofit/>
          </a:bodyPr>
          <a:lstStyle>
            <a:lvl1pPr marL="0" indent="0" algn="l"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1748" y="3205491"/>
            <a:ext cx="242327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2249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4996501" y="482171"/>
            <a:ext cx="3511387" cy="5149101"/>
            <a:chOff x="6852919" y="583365"/>
            <a:chExt cx="4681849" cy="5181928"/>
          </a:xfrm>
        </p:grpSpPr>
        <p:sp>
          <p:nvSpPr>
            <p:cNvPr id="14" name="Rectangle 13"/>
            <p:cNvSpPr/>
            <p:nvPr/>
          </p:nvSpPr>
          <p:spPr>
            <a:xfrm>
              <a:off x="6852919" y="583365"/>
              <a:ext cx="4681849" cy="5181928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14"/>
            <p:cNvSpPr/>
            <p:nvPr/>
          </p:nvSpPr>
          <p:spPr>
            <a:xfrm>
              <a:off x="7273787" y="915806"/>
              <a:ext cx="3844017" cy="4507918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148" y="1129513"/>
            <a:ext cx="3244935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40128" y="1122543"/>
            <a:ext cx="2234998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3492" y="3145992"/>
            <a:ext cx="3240286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36664" y="5469857"/>
            <a:ext cx="3252420" cy="320123"/>
          </a:xfrm>
        </p:spPr>
        <p:txBody>
          <a:bodyPr/>
          <a:lstStyle>
            <a:lvl1pPr algn="l">
              <a:defRPr/>
            </a:lvl1pPr>
          </a:lstStyle>
          <a:p>
            <a:fld id="{1D8BD707-D9CF-40AE-B4C6-C98DA3205C09}" type="datetimeFigureOut">
              <a:rPr lang="en-US" smtClean="0"/>
              <a:pPr/>
              <a:t>12/26/2019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37530" y="318641"/>
            <a:ext cx="3251553" cy="320931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1281" y="3143605"/>
            <a:ext cx="3242014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379052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015734"/>
            <a:ext cx="9144000" cy="4079520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00" t="1538" r="12500" b="-1538"/>
          <a:stretch/>
        </p:blipFill>
        <p:spPr>
          <a:xfrm>
            <a:off x="-1" y="6095253"/>
            <a:ext cx="9144001" cy="774727"/>
          </a:xfrm>
          <a:prstGeom prst="rect">
            <a:avLst/>
          </a:prstGeom>
        </p:spPr>
      </p:pic>
      <p:cxnSp>
        <p:nvCxnSpPr>
          <p:cNvPr id="13" name="Straight Connector 12"/>
          <p:cNvCxnSpPr/>
          <p:nvPr/>
        </p:nvCxnSpPr>
        <p:spPr>
          <a:xfrm>
            <a:off x="0" y="6101127"/>
            <a:ext cx="9144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43491" y="804520"/>
            <a:ext cx="6571343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1" y="2015733"/>
            <a:ext cx="6571343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46542" y="330370"/>
            <a:ext cx="2368292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3491" y="329308"/>
            <a:ext cx="4034004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7725" y="798973"/>
            <a:ext cx="795746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83831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6858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F7DBFA-D2E5-46C6-9C03-2E7EF0C8CBA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57400" y="914400"/>
            <a:ext cx="5618515" cy="2032715"/>
          </a:xfrm>
        </p:spPr>
        <p:txBody>
          <a:bodyPr/>
          <a:lstStyle/>
          <a:p>
            <a:pPr algn="ctr"/>
            <a:r>
              <a:rPr lang="en-IN" dirty="0"/>
              <a:t>Unit iv</a:t>
            </a:r>
          </a:p>
        </p:txBody>
      </p:sp>
    </p:spTree>
    <p:extLst>
      <p:ext uri="{BB962C8B-B14F-4D97-AF65-F5344CB8AC3E}">
        <p14:creationId xmlns:p14="http://schemas.microsoft.com/office/powerpoint/2010/main" val="5063227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936920-5392-4988-A372-0282BED0A0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33599" y="1371600"/>
            <a:ext cx="5562601" cy="4267199"/>
          </a:xfrm>
        </p:spPr>
        <p:txBody>
          <a:bodyPr>
            <a:normAutofit/>
          </a:bodyPr>
          <a:lstStyle/>
          <a:p>
            <a:r>
              <a:rPr lang="en-US" b="1" u="sng" dirty="0"/>
              <a:t>FTP Features: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dirty="0"/>
              <a:t>Interactive Access. 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dirty="0"/>
              <a:t>Format Specification. 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dirty="0"/>
              <a:t>Authentication Control. </a:t>
            </a:r>
          </a:p>
          <a:p>
            <a:endParaRPr lang="en-US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4448931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316DDE-D849-4624-B72E-0D27622F5D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457200"/>
            <a:ext cx="8229599" cy="5181599"/>
          </a:xfrm>
        </p:spPr>
        <p:txBody>
          <a:bodyPr/>
          <a:lstStyle/>
          <a:p>
            <a:r>
              <a:rPr lang="en-US" b="1" u="sng" dirty="0"/>
              <a:t>FTP Process Model:</a:t>
            </a:r>
            <a:endParaRPr lang="en-US" dirty="0"/>
          </a:p>
          <a:p>
            <a:endParaRPr lang="en-IN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4A8573A-8AE9-4C3B-B8A5-87E98BB86D6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0600" y="1236786"/>
            <a:ext cx="6934200" cy="41103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43497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FE84AF-DB64-4D33-A540-40400CF287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0601" y="1066801"/>
            <a:ext cx="7024234" cy="4399546"/>
          </a:xfrm>
        </p:spPr>
        <p:txBody>
          <a:bodyPr/>
          <a:lstStyle/>
          <a:p>
            <a:r>
              <a:rPr lang="en-US" dirty="0"/>
              <a:t>Data transfer connections and the data transfer processes that use them can be created dynamically when needed, but the control connection persists throughout a session. </a:t>
            </a:r>
          </a:p>
          <a:p>
            <a:r>
              <a:rPr lang="en-US" dirty="0"/>
              <a:t>Once the control connection disappears, the session is terminated and the software at both ends terminates all data transfer processes.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0579809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10EE4A-1ADC-4969-BB5F-5261B693C2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533400"/>
            <a:ext cx="8305799" cy="5257799"/>
          </a:xfrm>
        </p:spPr>
        <p:txBody>
          <a:bodyPr/>
          <a:lstStyle/>
          <a:p>
            <a:r>
              <a:rPr lang="en-US" b="1" u="sng" dirty="0"/>
              <a:t>TFTP (Trivial File Transfer Protocol):</a:t>
            </a:r>
            <a:endParaRPr lang="en-US" dirty="0"/>
          </a:p>
          <a:p>
            <a:r>
              <a:rPr lang="en-US" dirty="0"/>
              <a:t>The TCP/IP suite contains a second file transfer protocol that provides inexpensive, unsophisticated service. </a:t>
            </a:r>
          </a:p>
          <a:p>
            <a:r>
              <a:rPr lang="en-US" dirty="0"/>
              <a:t>Known as the Trivial File Transfer Protocol, or (TFTP), it is intended for applications that do not need complex interactions between the client and server. </a:t>
            </a:r>
          </a:p>
          <a:p>
            <a:r>
              <a:rPr lang="en-US" dirty="0"/>
              <a:t>TFTP restricts operations to simple file transfers and does not provide authentication. Because it is more restrictive, TFTP  software is much smaller than FTP.</a:t>
            </a:r>
          </a:p>
          <a:p>
            <a:r>
              <a:rPr lang="en-US" dirty="0"/>
              <a:t>TFTP does not need a reliable stream transport service. It runs on top of UDP or any other unreliable packet delivery system, using timeout and retransmission to ensure that data arrives.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0298407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0EB4B0-630C-4091-9761-2F4156EF5D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2900" y="228600"/>
            <a:ext cx="8458199" cy="5486399"/>
          </a:xfrm>
        </p:spPr>
        <p:txBody>
          <a:bodyPr/>
          <a:lstStyle/>
          <a:p>
            <a:r>
              <a:rPr lang="en-US" dirty="0"/>
              <a:t>Figure shows the format of the five  TFTP  packet types.</a:t>
            </a:r>
          </a:p>
          <a:p>
            <a:r>
              <a:rPr lang="en-US" dirty="0"/>
              <a:t> </a:t>
            </a:r>
            <a:endParaRPr lang="en-IN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5145029-A2AA-48B1-9538-6077DF118A7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8562" y="914400"/>
            <a:ext cx="6803838" cy="47479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26486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8CB001-9E25-4352-8FC5-74A7DB578D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228600"/>
            <a:ext cx="8686799" cy="5638799"/>
          </a:xfrm>
        </p:spPr>
        <p:txBody>
          <a:bodyPr/>
          <a:lstStyle/>
          <a:p>
            <a:r>
              <a:rPr lang="en-US" b="1" u="sng" dirty="0"/>
              <a:t>NFS (Network File System):</a:t>
            </a:r>
            <a:endParaRPr lang="en-US" dirty="0"/>
          </a:p>
          <a:p>
            <a:r>
              <a:rPr lang="en-US" dirty="0"/>
              <a:t>Initially developed by Sun Microsystems Incorporated, the  Network File System (NFS)  has been published as an IETF standard for transparent and integrated shared file access. </a:t>
            </a:r>
          </a:p>
          <a:p>
            <a:r>
              <a:rPr lang="en-US" dirty="0"/>
              <a:t>Figure illustrates how NFS is embedded in an operating system.</a:t>
            </a:r>
          </a:p>
          <a:p>
            <a:endParaRPr lang="en-US" dirty="0"/>
          </a:p>
          <a:p>
            <a:endParaRPr lang="en-IN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BC797A9-4628-4247-A548-FC02FC30235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8800" y="2362200"/>
            <a:ext cx="5486400" cy="43962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7713918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5915</TotalTime>
  <Words>240</Words>
  <Application>Microsoft Office PowerPoint</Application>
  <PresentationFormat>On-screen Show (4:3)</PresentationFormat>
  <Paragraphs>18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Gill Sans MT</vt:lpstr>
      <vt:lpstr>Gallery</vt:lpstr>
      <vt:lpstr>Unit iv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iv</dc:title>
  <dc:creator>SOUMYA</dc:creator>
  <cp:lastModifiedBy>Soumya Kunder</cp:lastModifiedBy>
  <cp:revision>5</cp:revision>
  <dcterms:created xsi:type="dcterms:W3CDTF">2006-08-16T00:00:00Z</dcterms:created>
  <dcterms:modified xsi:type="dcterms:W3CDTF">2019-12-30T14:29:39Z</dcterms:modified>
</cp:coreProperties>
</file>