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5CED2-2FC9-4C83-8BCB-3DEBD538BD11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FBEAE-1BEF-4441-8F49-27AF0241EE5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3051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5CED2-2FC9-4C83-8BCB-3DEBD538BD11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FBEAE-1BEF-4441-8F49-27AF0241EE5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5068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5CED2-2FC9-4C83-8BCB-3DEBD538BD11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FBEAE-1BEF-4441-8F49-27AF0241EE5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3677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5CED2-2FC9-4C83-8BCB-3DEBD538BD11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FBEAE-1BEF-4441-8F49-27AF0241EE55}" type="slidenum">
              <a:rPr lang="en-IN" smtClean="0"/>
              <a:t>‹#›</a:t>
            </a:fld>
            <a:endParaRPr lang="en-IN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1742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5CED2-2FC9-4C83-8BCB-3DEBD538BD11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FBEAE-1BEF-4441-8F49-27AF0241EE5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89541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5CED2-2FC9-4C83-8BCB-3DEBD538BD11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FBEAE-1BEF-4441-8F49-27AF0241EE5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235913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5CED2-2FC9-4C83-8BCB-3DEBD538BD11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FBEAE-1BEF-4441-8F49-27AF0241EE5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04594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5CED2-2FC9-4C83-8BCB-3DEBD538BD11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FBEAE-1BEF-4441-8F49-27AF0241EE5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633274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5CED2-2FC9-4C83-8BCB-3DEBD538BD11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FBEAE-1BEF-4441-8F49-27AF0241EE5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03284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5CED2-2FC9-4C83-8BCB-3DEBD538BD11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FBEAE-1BEF-4441-8F49-27AF0241EE5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7772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5CED2-2FC9-4C83-8BCB-3DEBD538BD11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FBEAE-1BEF-4441-8F49-27AF0241EE5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651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5CED2-2FC9-4C83-8BCB-3DEBD538BD11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FBEAE-1BEF-4441-8F49-27AF0241EE5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91881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5CED2-2FC9-4C83-8BCB-3DEBD538BD11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FBEAE-1BEF-4441-8F49-27AF0241EE5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21020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5CED2-2FC9-4C83-8BCB-3DEBD538BD11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FBEAE-1BEF-4441-8F49-27AF0241EE5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40604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5CED2-2FC9-4C83-8BCB-3DEBD538BD11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FBEAE-1BEF-4441-8F49-27AF0241EE5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41480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5CED2-2FC9-4C83-8BCB-3DEBD538BD11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FBEAE-1BEF-4441-8F49-27AF0241EE5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03023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5CED2-2FC9-4C83-8BCB-3DEBD538BD11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FBEAE-1BEF-4441-8F49-27AF0241EE5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28314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B15CED2-2FC9-4C83-8BCB-3DEBD538BD11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FBEAE-1BEF-4441-8F49-27AF0241EE5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60041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D681E-AE56-4C5C-B143-D6896A3CC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Retail organization structure: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2B13E-D0BC-403A-A48B-D88211D37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Single store retail structure: </a:t>
            </a:r>
            <a:r>
              <a:rPr lang="en-US" dirty="0"/>
              <a:t>It is a smaller scale of organizational structure compared to other.</a:t>
            </a:r>
          </a:p>
          <a:p>
            <a:r>
              <a:rPr lang="en-US" b="1" dirty="0"/>
              <a:t>Diversified retail structure: </a:t>
            </a:r>
            <a:r>
              <a:rPr lang="en-US" dirty="0"/>
              <a:t>It provide product or services that are completely unrelated to what is being sold or offered in their other stores.</a:t>
            </a:r>
          </a:p>
          <a:p>
            <a:r>
              <a:rPr lang="en-US" b="1" dirty="0"/>
              <a:t>National chain retail structure: </a:t>
            </a:r>
            <a:r>
              <a:rPr lang="en-US" dirty="0"/>
              <a:t>A large department store may have a complete staff consisting of a  manager, assistant manager and other department.</a:t>
            </a:r>
          </a:p>
          <a:p>
            <a:pPr marL="0" indent="0">
              <a:buNone/>
            </a:pPr>
            <a:r>
              <a:rPr lang="en-US" dirty="0"/>
              <a:t>	executive</a:t>
            </a:r>
          </a:p>
          <a:p>
            <a:pPr marL="0" indent="0">
              <a:buNone/>
            </a:pPr>
            <a:r>
              <a:rPr lang="en-US" dirty="0"/>
              <a:t>	finance </a:t>
            </a:r>
          </a:p>
          <a:p>
            <a:pPr marL="0" indent="0">
              <a:buNone/>
            </a:pPr>
            <a:r>
              <a:rPr lang="en-US" dirty="0"/>
              <a:t>	operations and sales.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77383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69194-F813-49AF-8B10-2C75C0A56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Retailing scene in India.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EC28E2-1C07-44BA-B373-DE96010636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India is one of he fastest growing retail markets in the world.</a:t>
            </a:r>
          </a:p>
          <a:p>
            <a:r>
              <a:rPr lang="en-US" dirty="0"/>
              <a:t>In India retail industry was owned by small shop keepers.</a:t>
            </a:r>
          </a:p>
          <a:p>
            <a:r>
              <a:rPr lang="en-US" dirty="0"/>
              <a:t>India has the most unorganized retail market.</a:t>
            </a:r>
          </a:p>
          <a:p>
            <a:r>
              <a:rPr lang="en-US" dirty="0"/>
              <a:t>99% customers were price sensitive and not quality or brand sensitive.</a:t>
            </a:r>
          </a:p>
          <a:p>
            <a:r>
              <a:rPr lang="en-US" dirty="0"/>
              <a:t>Impulsive buying was restricted in some commodities.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544583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36</TotalTime>
  <Words>138</Words>
  <Application>Microsoft Office PowerPoint</Application>
  <PresentationFormat>Widescreen</PresentationFormat>
  <Paragraphs>13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Century Gothic</vt:lpstr>
      <vt:lpstr>Wingdings 3</vt:lpstr>
      <vt:lpstr>Ion</vt:lpstr>
      <vt:lpstr>Retail organization structure:</vt:lpstr>
      <vt:lpstr>Retailing scene in India.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Retail organization structure:</dc:title>
  <dc:creator>user</dc:creator>
  <cp:lastModifiedBy>user</cp:lastModifiedBy>
  <cp:revision>3</cp:revision>
  <dcterms:created xsi:type="dcterms:W3CDTF">2021-06-04T05:36:39Z</dcterms:created>
  <dcterms:modified xsi:type="dcterms:W3CDTF">2021-06-04T06:13:04Z</dcterms:modified>
</cp:coreProperties>
</file>