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674AD316-FF29-4B07-AA09-A4E251B63CBB}" type="datetimeFigureOut">
              <a:rPr lang="en-IN" smtClean="0"/>
              <a:t>15-06-2021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568FEC13-3875-48D6-9854-9D2FA5DEC3F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557458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AD316-FF29-4B07-AA09-A4E251B63CBB}" type="datetimeFigureOut">
              <a:rPr lang="en-IN" smtClean="0"/>
              <a:t>15-06-2021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EC13-3875-48D6-9854-9D2FA5DEC3F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34089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AD316-FF29-4B07-AA09-A4E251B63CBB}" type="datetimeFigureOut">
              <a:rPr lang="en-IN" smtClean="0"/>
              <a:t>15-06-2021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EC13-3875-48D6-9854-9D2FA5DEC3F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481537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AD316-FF29-4B07-AA09-A4E251B63CBB}" type="datetimeFigureOut">
              <a:rPr lang="en-IN" smtClean="0"/>
              <a:t>15-06-2021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EC13-3875-48D6-9854-9D2FA5DEC3F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814020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AD316-FF29-4B07-AA09-A4E251B63CBB}" type="datetimeFigureOut">
              <a:rPr lang="en-IN" smtClean="0"/>
              <a:t>15-06-2021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EC13-3875-48D6-9854-9D2FA5DEC3F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93557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AD316-FF29-4B07-AA09-A4E251B63CBB}" type="datetimeFigureOut">
              <a:rPr lang="en-IN" smtClean="0"/>
              <a:t>15-06-2021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EC13-3875-48D6-9854-9D2FA5DEC3F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23356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AD316-FF29-4B07-AA09-A4E251B63CBB}" type="datetimeFigureOut">
              <a:rPr lang="en-IN" smtClean="0"/>
              <a:t>15-06-2021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EC13-3875-48D6-9854-9D2FA5DEC3F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276595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AD316-FF29-4B07-AA09-A4E251B63CBB}" type="datetimeFigureOut">
              <a:rPr lang="en-IN" smtClean="0"/>
              <a:t>15-06-2021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EC13-3875-48D6-9854-9D2FA5DEC3F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202323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AD316-FF29-4B07-AA09-A4E251B63CBB}" type="datetimeFigureOut">
              <a:rPr lang="en-IN" smtClean="0"/>
              <a:t>15-06-2021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EC13-3875-48D6-9854-9D2FA5DEC3F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91650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AD316-FF29-4B07-AA09-A4E251B63CBB}" type="datetimeFigureOut">
              <a:rPr lang="en-IN" smtClean="0"/>
              <a:t>15-06-2021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EC13-3875-48D6-9854-9D2FA5DEC3F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97129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AD316-FF29-4B07-AA09-A4E251B63CBB}" type="datetimeFigureOut">
              <a:rPr lang="en-IN" smtClean="0"/>
              <a:t>15-06-2021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EC13-3875-48D6-9854-9D2FA5DEC3F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60510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AD316-FF29-4B07-AA09-A4E251B63CBB}" type="datetimeFigureOut">
              <a:rPr lang="en-IN" smtClean="0"/>
              <a:t>15-06-2021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EC13-3875-48D6-9854-9D2FA5DEC3F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57263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AD316-FF29-4B07-AA09-A4E251B63CBB}" type="datetimeFigureOut">
              <a:rPr lang="en-IN" smtClean="0"/>
              <a:t>15-06-2021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EC13-3875-48D6-9854-9D2FA5DEC3F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04566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AD316-FF29-4B07-AA09-A4E251B63CBB}" type="datetimeFigureOut">
              <a:rPr lang="en-IN" smtClean="0"/>
              <a:t>15-06-2021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EC13-3875-48D6-9854-9D2FA5DEC3F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959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AD316-FF29-4B07-AA09-A4E251B63CBB}" type="datetimeFigureOut">
              <a:rPr lang="en-IN" smtClean="0"/>
              <a:t>15-06-2021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EC13-3875-48D6-9854-9D2FA5DEC3F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873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AD316-FF29-4B07-AA09-A4E251B63CBB}" type="datetimeFigureOut">
              <a:rPr lang="en-IN" smtClean="0"/>
              <a:t>15-06-2021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EC13-3875-48D6-9854-9D2FA5DEC3F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03445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AD316-FF29-4B07-AA09-A4E251B63CBB}" type="datetimeFigureOut">
              <a:rPr lang="en-IN" smtClean="0"/>
              <a:t>15-06-2021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FEC13-3875-48D6-9854-9D2FA5DEC3F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18239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74AD316-FF29-4B07-AA09-A4E251B63CBB}" type="datetimeFigureOut">
              <a:rPr lang="en-IN" smtClean="0"/>
              <a:t>15-06-2021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68FEC13-3875-48D6-9854-9D2FA5DEC3F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4097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11851-A873-4691-825A-9A5BE89C9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Contents of prospectus: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7C36B-9132-41D3-9A4C-8CA0F4E27E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General information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Capital structure of the company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Terms of the Present issue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Particulars of the issue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Company, Management and Project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Particulars in regard to the Company and other listed companies under the same management which made any capital issue during the last 3 years 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1412799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AC4263-A512-4C0B-A430-CA339D88F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083213"/>
            <a:ext cx="10131425" cy="470798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800" dirty="0"/>
              <a:t>Outstanding litigation pertaining to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/>
              <a:t>Management perception of risk factors.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/>
              <a:t>General information.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/>
              <a:t>Financial information.(report from auditor and accountants, Principal terms of loans and assets charged as security)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/>
              <a:t>Statutory and other information.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/>
              <a:t>Provisions applying to Part I and Part II of Schedule II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/>
              <a:t>declaration</a:t>
            </a:r>
          </a:p>
          <a:p>
            <a:pPr>
              <a:buFont typeface="Wingdings" panose="05000000000000000000" pitchFamily="2" charset="2"/>
              <a:buChar char="q"/>
            </a:pP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1993037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33511-97ED-4240-BD56-B1B1C594B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12543"/>
            <a:ext cx="10131425" cy="954258"/>
          </a:xfrm>
        </p:spPr>
        <p:txBody>
          <a:bodyPr/>
          <a:lstStyle/>
          <a:p>
            <a:r>
              <a:rPr lang="en-US" dirty="0"/>
              <a:t>Liability for misstatement in prospectus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D22275-286F-4AC9-A37D-8AB6282793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561515"/>
            <a:ext cx="10863774" cy="5296486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/>
              <a:t>Civil liability.</a:t>
            </a:r>
          </a:p>
          <a:p>
            <a:pPr marL="457200" indent="-457200">
              <a:buAutoNum type="alphaLcPeriod"/>
            </a:pPr>
            <a:r>
              <a:rPr lang="en-US" sz="2400" dirty="0"/>
              <a:t>Remedies against the company.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Recission of the contract.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Damages for deceit</a:t>
            </a:r>
          </a:p>
          <a:p>
            <a:pPr marL="0" indent="0">
              <a:buNone/>
            </a:pPr>
            <a:r>
              <a:rPr lang="en-US" sz="2400" dirty="0"/>
              <a:t>b. Remedied against the directors, promoters and experts.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Damages for mis-statement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Damages for non compliance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Liability under general law</a:t>
            </a:r>
          </a:p>
          <a:p>
            <a:pPr marL="0" indent="0">
              <a:buNone/>
            </a:pPr>
            <a:r>
              <a:rPr lang="en-US" sz="2400" dirty="0"/>
              <a:t>2. Criminal Liability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40261306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3F296A"/>
      </a:dk2>
      <a:lt2>
        <a:srgbClr val="EBEBEB"/>
      </a:lt2>
      <a:accent1>
        <a:srgbClr val="E84574"/>
      </a:accent1>
      <a:accent2>
        <a:srgbClr val="798FF2"/>
      </a:accent2>
      <a:accent3>
        <a:srgbClr val="95C369"/>
      </a:accent3>
      <a:accent4>
        <a:srgbClr val="EE875A"/>
      </a:accent4>
      <a:accent5>
        <a:srgbClr val="C363E8"/>
      </a:accent5>
      <a:accent6>
        <a:srgbClr val="6AADC8"/>
      </a:accent6>
      <a:hlink>
        <a:srgbClr val="FE80C7"/>
      </a:hlink>
      <a:folHlink>
        <a:srgbClr val="FBA3EC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61DDDE80-2DFA-4F2A-B66F-72059846BD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88</TotalTime>
  <Words>145</Words>
  <Application>Microsoft Office PowerPoint</Application>
  <PresentationFormat>Widescreen</PresentationFormat>
  <Paragraphs>24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Wingdings</vt:lpstr>
      <vt:lpstr>Celestial</vt:lpstr>
      <vt:lpstr>Contents of prospectus:</vt:lpstr>
      <vt:lpstr>PowerPoint Presentation</vt:lpstr>
      <vt:lpstr>Liability for misstatement in prospectus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Contents of prospectus:</dc:title>
  <dc:creator>user</dc:creator>
  <cp:lastModifiedBy>user</cp:lastModifiedBy>
  <cp:revision>6</cp:revision>
  <dcterms:created xsi:type="dcterms:W3CDTF">2021-06-11T12:33:55Z</dcterms:created>
  <dcterms:modified xsi:type="dcterms:W3CDTF">2021-06-15T10:08:28Z</dcterms:modified>
</cp:coreProperties>
</file>