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4AB8B-C4D1-48AD-A028-5A593750EA8B}" type="datetimeFigureOut">
              <a:rPr lang="en-US" smtClean="0"/>
              <a:pPr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409D2-E290-440D-8E4C-39E0CCF1E73F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1214422"/>
            <a:ext cx="7772400" cy="1470025"/>
          </a:xfrm>
        </p:spPr>
        <p:txBody>
          <a:bodyPr>
            <a:noAutofit/>
          </a:bodyPr>
          <a:lstStyle/>
          <a:p>
            <a:r>
              <a:rPr lang="en-IN" sz="6600" dirty="0" smtClean="0">
                <a:latin typeface="Cooper Black" pitchFamily="18" charset="0"/>
              </a:rPr>
              <a:t>Environmental  Pollution</a:t>
            </a:r>
            <a:endParaRPr lang="en-IN" sz="6600" dirty="0">
              <a:latin typeface="Cooper Blac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3886200"/>
            <a:ext cx="7129490" cy="1752600"/>
          </a:xfrm>
        </p:spPr>
        <p:txBody>
          <a:bodyPr>
            <a:normAutofit/>
          </a:bodyPr>
          <a:lstStyle/>
          <a:p>
            <a:pPr algn="r"/>
            <a:r>
              <a:rPr lang="en-IN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Deekshitha</a:t>
            </a:r>
            <a:r>
              <a:rPr lang="en-I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G</a:t>
            </a:r>
          </a:p>
          <a:p>
            <a:pPr algn="r"/>
            <a:r>
              <a:rPr lang="en-I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Assistant professor </a:t>
            </a:r>
          </a:p>
          <a:p>
            <a:pPr algn="r"/>
            <a:r>
              <a:rPr lang="en-I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Dept. Of Physics</a:t>
            </a:r>
            <a:endParaRPr lang="en-I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3200" dirty="0" smtClean="0">
                <a:solidFill>
                  <a:schemeClr val="accent6">
                    <a:lumMod val="75000"/>
                  </a:schemeClr>
                </a:solidFill>
              </a:rPr>
              <a:t>INTRODUCTION</a:t>
            </a:r>
            <a:r>
              <a:rPr lang="en-IN" sz="3200" dirty="0" smtClean="0"/>
              <a:t>:</a:t>
            </a:r>
          </a:p>
          <a:p>
            <a:pPr algn="just"/>
            <a:endParaRPr lang="en-IN" sz="3200" dirty="0"/>
          </a:p>
          <a:p>
            <a:pPr algn="just"/>
            <a:r>
              <a:rPr lang="en-IN" sz="3200" dirty="0" smtClean="0"/>
              <a:t>Any undesirable change in the </a:t>
            </a:r>
            <a:r>
              <a:rPr lang="en-IN" sz="3200" dirty="0" err="1" smtClean="0"/>
              <a:t>phyical</a:t>
            </a:r>
            <a:r>
              <a:rPr lang="en-IN" sz="3200" dirty="0" smtClean="0"/>
              <a:t>, chemical, biological characteristics of any component of the environment (air, water, soil) which can cause harmful effects on various forms of life or properties </a:t>
            </a:r>
            <a:endParaRPr lang="en-IN" sz="3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000108"/>
            <a:ext cx="80724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 smtClean="0"/>
              <a:t>Types of Environmental Pollution</a:t>
            </a:r>
          </a:p>
          <a:p>
            <a:endParaRPr lang="en-IN" sz="4000" dirty="0" smtClean="0">
              <a:solidFill>
                <a:schemeClr val="accent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IN" sz="4000" dirty="0">
                <a:solidFill>
                  <a:schemeClr val="accent2"/>
                </a:solidFill>
              </a:rPr>
              <a:t> </a:t>
            </a:r>
            <a:r>
              <a:rPr lang="en-IN" sz="3200" dirty="0" smtClean="0">
                <a:solidFill>
                  <a:schemeClr val="accent2"/>
                </a:solidFill>
              </a:rPr>
              <a:t>Air Pollution</a:t>
            </a:r>
          </a:p>
          <a:p>
            <a:pPr>
              <a:buFont typeface="Wingdings" pitchFamily="2" charset="2"/>
              <a:buChar char="§"/>
            </a:pPr>
            <a:r>
              <a:rPr lang="en-IN" sz="3200" dirty="0">
                <a:solidFill>
                  <a:schemeClr val="accent2"/>
                </a:solidFill>
              </a:rPr>
              <a:t> </a:t>
            </a:r>
            <a:r>
              <a:rPr lang="en-IN" sz="3200" dirty="0" smtClean="0">
                <a:solidFill>
                  <a:schemeClr val="accent2"/>
                </a:solidFill>
              </a:rPr>
              <a:t>Water Pollution</a:t>
            </a:r>
          </a:p>
          <a:p>
            <a:pPr>
              <a:buFont typeface="Wingdings" pitchFamily="2" charset="2"/>
              <a:buChar char="§"/>
            </a:pPr>
            <a:r>
              <a:rPr lang="en-IN" sz="3200" dirty="0">
                <a:solidFill>
                  <a:schemeClr val="accent2"/>
                </a:solidFill>
              </a:rPr>
              <a:t> </a:t>
            </a:r>
            <a:r>
              <a:rPr lang="en-IN" sz="3200" dirty="0" smtClean="0">
                <a:solidFill>
                  <a:schemeClr val="accent2"/>
                </a:solidFill>
              </a:rPr>
              <a:t> Soil Pollution</a:t>
            </a:r>
          </a:p>
          <a:p>
            <a:pPr>
              <a:buFont typeface="Wingdings" pitchFamily="2" charset="2"/>
              <a:buChar char="§"/>
            </a:pPr>
            <a:r>
              <a:rPr lang="en-IN" sz="3200" dirty="0">
                <a:solidFill>
                  <a:schemeClr val="accent2"/>
                </a:solidFill>
              </a:rPr>
              <a:t> </a:t>
            </a:r>
            <a:r>
              <a:rPr lang="en-IN" sz="3200" dirty="0" smtClean="0">
                <a:solidFill>
                  <a:schemeClr val="accent2"/>
                </a:solidFill>
              </a:rPr>
              <a:t>Noise Pollution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785794"/>
            <a:ext cx="728667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>
                <a:solidFill>
                  <a:schemeClr val="accent2"/>
                </a:solidFill>
              </a:rPr>
              <a:t> </a:t>
            </a:r>
            <a:r>
              <a:rPr lang="en-IN" sz="4000" b="1" dirty="0" smtClean="0"/>
              <a:t>Air Pollution</a:t>
            </a:r>
          </a:p>
          <a:p>
            <a:endParaRPr lang="en-IN" sz="4000" b="1" dirty="0" smtClean="0"/>
          </a:p>
          <a:p>
            <a:pPr>
              <a:buFont typeface="Arial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Natural sources: volcanic eruption, forest fire, sea salt sprays, biological decay, photochemical oxidation of </a:t>
            </a:r>
            <a:r>
              <a:rPr lang="en-IN" sz="2400" dirty="0" err="1" smtClean="0"/>
              <a:t>terpenes</a:t>
            </a:r>
            <a:r>
              <a:rPr lang="en-IN" sz="2400" dirty="0" smtClean="0"/>
              <a:t>, marshes, pollen grains</a:t>
            </a:r>
          </a:p>
          <a:p>
            <a:pPr>
              <a:buFont typeface="Arial" pitchFamily="34" charset="0"/>
              <a:buChar char="•"/>
            </a:pPr>
            <a:endParaRPr lang="en-IN" sz="2400" dirty="0"/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Man-made: power plants, industrial units, vehicular emissions, fossil fuel burning, agricultural activity </a:t>
            </a:r>
            <a:endParaRPr lang="en-IN" sz="4000" dirty="0" smtClean="0"/>
          </a:p>
          <a:p>
            <a:endParaRPr lang="en-IN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357166"/>
            <a:ext cx="764386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3600" b="1" dirty="0" smtClean="0">
                <a:solidFill>
                  <a:srgbClr val="FF0000"/>
                </a:solidFill>
              </a:rPr>
              <a:t>Indoor Air Pollution:</a:t>
            </a:r>
          </a:p>
          <a:p>
            <a:endParaRPr lang="en-IN" dirty="0"/>
          </a:p>
          <a:p>
            <a:pPr algn="just"/>
            <a:r>
              <a:rPr lang="en-IN" sz="3200" dirty="0" smtClean="0"/>
              <a:t>The most important indoor ait pollutant is </a:t>
            </a:r>
            <a:r>
              <a:rPr lang="en-IN" sz="3200" u="sng" dirty="0" smtClean="0"/>
              <a:t>radon gas</a:t>
            </a:r>
            <a:r>
              <a:rPr lang="en-IN" sz="3200" dirty="0" smtClean="0"/>
              <a:t>. Radon gas and its radioactive daughters are responsible for a large number of lung cancer deaths each year. Radon can be emitted from building materials like bricks, concretes, tiles etc. Which are derived from soil containing radium   </a:t>
            </a:r>
            <a:endParaRPr lang="en-IN" sz="3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571480"/>
            <a:ext cx="78581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u="sng" dirty="0" smtClean="0">
                <a:latin typeface="Times New Roman" pitchFamily="18" charset="0"/>
                <a:cs typeface="Times New Roman" pitchFamily="18" charset="0"/>
              </a:rPr>
              <a:t>Effect of air pollution</a:t>
            </a:r>
          </a:p>
          <a:p>
            <a:endParaRPr lang="en-IN" sz="4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3600" dirty="0" smtClean="0">
                <a:solidFill>
                  <a:schemeClr val="accent6">
                    <a:lumMod val="50000"/>
                  </a:schemeClr>
                </a:solidFill>
              </a:rPr>
              <a:t>Effects on Human Health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3600" dirty="0" smtClean="0">
                <a:solidFill>
                  <a:schemeClr val="accent6">
                    <a:lumMod val="50000"/>
                  </a:schemeClr>
                </a:solidFill>
              </a:rPr>
              <a:t>Effects on Plants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3600" dirty="0" smtClean="0">
                <a:solidFill>
                  <a:schemeClr val="accent6">
                    <a:lumMod val="50000"/>
                  </a:schemeClr>
                </a:solidFill>
              </a:rPr>
              <a:t>Effects on aquatic life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3600" dirty="0" smtClean="0">
                <a:solidFill>
                  <a:schemeClr val="accent6">
                    <a:lumMod val="50000"/>
                  </a:schemeClr>
                </a:solidFill>
              </a:rPr>
              <a:t>Effects on materials</a:t>
            </a:r>
          </a:p>
          <a:p>
            <a:pPr marL="342900" indent="-342900"/>
            <a:endParaRPr lang="en-IN" dirty="0" smtClean="0"/>
          </a:p>
          <a:p>
            <a:pPr marL="342900" indent="-342900">
              <a:buFont typeface="+mj-lt"/>
              <a:buAutoNum type="arabicPeriod"/>
            </a:pPr>
            <a:endParaRPr lang="en-IN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571480"/>
            <a:ext cx="778674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40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4000" b="1" u="sng" dirty="0" smtClean="0">
                <a:latin typeface="Times New Roman" pitchFamily="18" charset="0"/>
                <a:cs typeface="Times New Roman" pitchFamily="18" charset="0"/>
              </a:rPr>
              <a:t>Control of Air Pollution</a:t>
            </a:r>
          </a:p>
          <a:p>
            <a:endParaRPr lang="en-IN" dirty="0"/>
          </a:p>
          <a:p>
            <a:pPr marL="342900" indent="-342900" algn="just">
              <a:buFont typeface="+mj-lt"/>
              <a:buAutoNum type="arabicPeriod"/>
            </a:pPr>
            <a:r>
              <a:rPr lang="en-IN" sz="2800" dirty="0" err="1" smtClean="0"/>
              <a:t>Siting</a:t>
            </a:r>
            <a:r>
              <a:rPr lang="en-IN" sz="2800" dirty="0" smtClean="0"/>
              <a:t> of industries after proper environmental impact assessment studies.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N" sz="2800" dirty="0" smtClean="0"/>
              <a:t>Using low sulphur coal in industries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N" sz="2800" dirty="0" smtClean="0"/>
              <a:t>Removing sulphur from coal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N" sz="2800" dirty="0" smtClean="0"/>
              <a:t>Removing </a:t>
            </a:r>
            <a:r>
              <a:rPr lang="en-IN" sz="2800" dirty="0" err="1" smtClean="0"/>
              <a:t>NOx</a:t>
            </a:r>
            <a:r>
              <a:rPr lang="en-IN" sz="2800" dirty="0" smtClean="0"/>
              <a:t> during the combustion process</a:t>
            </a:r>
            <a:endParaRPr lang="en-IN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2571744"/>
            <a:ext cx="58579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800" b="1" dirty="0" smtClean="0">
                <a:latin typeface="Times New Roman" pitchFamily="18" charset="0"/>
                <a:cs typeface="Times New Roman" pitchFamily="18" charset="0"/>
              </a:rPr>
              <a:t>Thank you</a:t>
            </a:r>
            <a:endParaRPr lang="en-IN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216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Environmental  Pollution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 Pollution</dc:title>
  <dc:creator>Microsoft</dc:creator>
  <cp:lastModifiedBy>Microsoft</cp:lastModifiedBy>
  <cp:revision>6</cp:revision>
  <dcterms:created xsi:type="dcterms:W3CDTF">2020-03-19T04:28:25Z</dcterms:created>
  <dcterms:modified xsi:type="dcterms:W3CDTF">2020-03-19T05:18:55Z</dcterms:modified>
</cp:coreProperties>
</file>