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6" y="-21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C7ECF0-9901-3846-A593-34FECA8060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5A4D2DC-F1FA-4841-A4C4-BA6459AAB2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63CDD3-7E1F-824F-B38D-90210B36F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E367-401D-0D4D-A758-56075EE71283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8BADBF-4EB9-2A46-8F2C-024A23C98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DF6084-35A4-4B42-A2F3-FA277976B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81D7-E289-6541-B980-72F0AF97C9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4683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87EDED-6849-D547-AA6F-2A3106C4B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A7FA009-0A1E-2949-8F93-8AB0EA0187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006F44-6D85-0B4D-AC01-2BCC273B6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E367-401D-0D4D-A758-56075EE71283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3EFC3BA-04B1-EF4C-8F78-B2B1D2CD9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C2DD57-7966-6845-89CC-40BEA3FD8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81D7-E289-6541-B980-72F0AF97C9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2457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00A050A-4EF4-7F4A-B435-4A287F003F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AD871D3-B94A-DD4C-8040-7E29C0F0D8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DBAA89-3C61-E54A-9B6E-A0C7B77B7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E367-401D-0D4D-A758-56075EE71283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847D8D-F665-0A48-A689-12CFC9847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21945C-E014-6B4C-9ED9-1D229002E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81D7-E289-6541-B980-72F0AF97C9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1058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03D1D2-BAFA-6043-9C85-BC0A7F567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84EA686-5E29-5C46-82E8-2A1F24EE2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CF0363-334B-C244-A876-865A0BADE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E367-401D-0D4D-A758-56075EE71283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57E418A-98D6-3E4A-82E9-64BE2AC36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6AC55B-5894-B247-BB65-630755D6C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81D7-E289-6541-B980-72F0AF97C9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04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E1DA43-886D-2B4B-A566-A229661F0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6DD022F-B194-E948-AA11-283079D06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360D09-5D9E-0244-B3E1-7A7A502A3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E367-401D-0D4D-A758-56075EE71283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6D2F02-B1AD-F841-8920-582E7C9D3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C199BF-A259-134F-B1AE-6462F3266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81D7-E289-6541-B980-72F0AF97C9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979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B0F759-092C-DD49-AD00-06F2B8B14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A5C1D3-EFB2-DF47-9CBE-4DF8511DAD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B95DD38-F491-E147-AED5-7F1893E623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0B2C2D6-0172-BC49-95E3-C3A6C9689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E367-401D-0D4D-A758-56075EE71283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835D6BA-6C63-2A49-ADC7-9E19B7F1F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486C433-7C5E-E941-848E-21C4B4C2B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81D7-E289-6541-B980-72F0AF97C9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179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BBC118-0C64-C748-BF69-EB40A9AD0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E58D1B-BAA2-2448-928F-8B9F43421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A013EE9-4435-9843-9A2D-9FBCEB1800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55C8081-C79C-E64E-833C-29EE88C0E0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38D2159-4011-3948-967F-EF45745D0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B61CE50-4255-7B4C-88DD-42B14B98F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E367-401D-0D4D-A758-56075EE71283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7D45826-E061-6E4C-AFAD-88D5448D4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F9B1CF0-9755-3844-B135-69DA640BE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81D7-E289-6541-B980-72F0AF97C9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0431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9C43F6-5201-1846-AD96-17CAF19BA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784B926-1F08-2745-967A-542CA2B2E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E367-401D-0D4D-A758-56075EE71283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C6EFD54-5C98-F944-8DC5-CDB7F1AF8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247E895-9340-324D-8BC5-4A60AAE0F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81D7-E289-6541-B980-72F0AF97C9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310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1A2F694-9B7A-694B-A5DF-AB84966EF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E367-401D-0D4D-A758-56075EE71283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62FC175-DDB7-D14E-8420-14BBEF293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C535131-F6B2-7C41-9C99-5561DAACC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81D7-E289-6541-B980-72F0AF97C9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504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CA8923-860D-5548-8E75-4E2B53001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6547AA-1DF2-2D44-97F2-82BF9664F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247A85C-E757-C145-9857-9A813F4D36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5343991-4CFF-1E49-9DAB-AD2A544A3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E367-401D-0D4D-A758-56075EE71283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EFE1A58-7DAC-A042-BCF4-600E7BE7C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43A49CD-F27C-FA42-BF69-28CB23417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81D7-E289-6541-B980-72F0AF97C9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6426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8AE644-83A5-014F-9D79-1140A6449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0FDC2CF-559D-7949-A3AD-BD032B60D2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D387FD0-C57A-FC4D-917D-E7D5407F8A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6A01630-FF9C-B64B-9EE6-97B36D538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E367-401D-0D4D-A758-56075EE71283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542886-05BF-0549-8F7B-0EE17D0EA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59CB476-F41A-C746-9CF9-60679AF6E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81D7-E289-6541-B980-72F0AF97C9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5234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26BF364-35DE-D344-BD60-3DF091348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82E472F-9D97-0D42-92B4-548BC4659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361E7B-1ACA-4B4D-A874-165C4D0320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3E367-401D-0D4D-A758-56075EE71283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F1BFF9-303E-6440-9D0D-4076D37218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13278A-815D-514F-9D6C-8261E84DF2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281D7-E289-6541-B980-72F0AF97C9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4306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0747D682-E310-A345-BC40-C308A5AA7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5685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1782D58C-132C-9F45-8B7B-538EB4BCA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3799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DDDA2AA8-9A2F-764F-A5F4-ACDBD017A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4313" y="35719"/>
            <a:ext cx="12406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5035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3CA3E593-EDD1-AD43-B450-1C7355DD94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4313" y="0"/>
            <a:ext cx="12406313" cy="735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4095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Unknown User</dc:creator>
  <cp:lastModifiedBy>SHK</cp:lastModifiedBy>
  <cp:revision>1</cp:revision>
  <dcterms:created xsi:type="dcterms:W3CDTF">2020-06-17T06:05:47Z</dcterms:created>
  <dcterms:modified xsi:type="dcterms:W3CDTF">2020-06-17T06:28:49Z</dcterms:modified>
</cp:coreProperties>
</file>