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5008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084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5206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192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592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359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01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4152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395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407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734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13FC5-955F-4D16-BEC4-64E8FAEC877A}" type="datetimeFigureOut">
              <a:rPr lang="en-IN" smtClean="0"/>
              <a:t>23-07-2021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FAAA4-AC65-4DEE-8844-FA0ED0B747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197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8F5639C-A305-457F-A7A0-55219D6D0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666750"/>
            <a:ext cx="8825658" cy="4972050"/>
          </a:xfrm>
        </p:spPr>
        <p:txBody>
          <a:bodyPr/>
          <a:lstStyle/>
          <a:p>
            <a:endParaRPr lang="en-IN" sz="3200" b="1" dirty="0"/>
          </a:p>
          <a:p>
            <a:endParaRPr lang="en-IN" sz="3200" b="1" dirty="0"/>
          </a:p>
          <a:p>
            <a:r>
              <a:rPr lang="en-IN" sz="3200" b="1" i="1" u="sng" dirty="0"/>
              <a:t>UNIT II</a:t>
            </a:r>
          </a:p>
          <a:p>
            <a:endParaRPr lang="en-IN" dirty="0"/>
          </a:p>
          <a:p>
            <a:r>
              <a:rPr lang="en-IN" sz="3200" b="1" i="1" u="sng" dirty="0"/>
              <a:t>ALTERNATING CURRENT AND FILTERS</a:t>
            </a:r>
          </a:p>
        </p:txBody>
      </p:sp>
    </p:spTree>
    <p:extLst>
      <p:ext uri="{BB962C8B-B14F-4D97-AF65-F5344CB8AC3E}">
        <p14:creationId xmlns:p14="http://schemas.microsoft.com/office/powerpoint/2010/main" val="1228093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7667B58-9E13-46DC-A0A0-4D6237AD0A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274" y="447675"/>
            <a:ext cx="11001375" cy="586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5807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A88D7A-0BC3-42B0-ADEA-91E2BC21E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362" y="342900"/>
            <a:ext cx="10963275" cy="617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081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546CCC-EE50-43B9-BF9D-59EACF5955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624" y="200025"/>
            <a:ext cx="11229975" cy="1866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0A2B2B-C13F-4F02-93F5-1AD15A0D7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" y="2428875"/>
            <a:ext cx="11315701" cy="3914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3902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E38D6E-0570-430E-8DDD-E551E9E6D8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326" y="161926"/>
            <a:ext cx="10810874" cy="6438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6616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820D69-3CB7-46C3-BD58-F7C5CADEC7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4899" y="272214"/>
            <a:ext cx="9534525" cy="1632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84B595-2119-4B57-B3A7-B48590A32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899" y="2076450"/>
            <a:ext cx="9534525" cy="4509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69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1DB8F4-1F8E-4B0B-B01F-12EF2B6F4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75" y="352425"/>
            <a:ext cx="11001375" cy="6153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6696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D5B254-4F3F-4011-B9BD-5FAE3EB1A8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399" y="504825"/>
            <a:ext cx="10991851" cy="5638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2411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E0B0989-5533-4E00-942B-A807FAF4D2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76225"/>
            <a:ext cx="11077575" cy="6267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6229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A89B71-A74D-45FF-BC01-62FC80E8A5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50" y="276225"/>
            <a:ext cx="10258425" cy="6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5236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84853D-B65B-4F23-80E4-F52EF93D0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500" y="676275"/>
            <a:ext cx="9763125" cy="5200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8038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6378C91-B1B5-4BB1-90C9-924239AB95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3937" y="676275"/>
            <a:ext cx="10144125" cy="5324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4507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7F7311-45AA-43AC-B6A7-8AAD9F6608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" y="428625"/>
            <a:ext cx="11096625" cy="5819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0591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CBBE01-4783-457F-80D3-26F6987D4D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049" y="428626"/>
            <a:ext cx="10506076" cy="5829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5364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F04F41-248C-4097-9DD2-1531C8AE8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1075" y="447676"/>
            <a:ext cx="9982200" cy="5991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726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E9A74D-05F3-4011-97E8-144CF8B57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1" y="180975"/>
            <a:ext cx="10029824" cy="6305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4708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8C2E56-DD81-45F1-9C92-082E9A6D3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3212" y="523874"/>
            <a:ext cx="10185576" cy="5476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5734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85B618-7F26-4798-8A7E-018DBEC891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57175"/>
            <a:ext cx="9858375" cy="6343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3410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609C23-C7DA-42CF-AA7D-33D8922E8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050" y="285750"/>
            <a:ext cx="9544050" cy="3143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EB33EB-9A54-479A-8D3A-9D2F2E7D3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51" y="3429001"/>
            <a:ext cx="9544050" cy="2886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719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1C11F2D-A41D-4A04-90D5-2A6C2E30F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8224" y="438150"/>
            <a:ext cx="9820275" cy="575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8793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EC290F-3DEB-4BA6-A893-C704B4F164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625" y="1028700"/>
            <a:ext cx="10572750" cy="3981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0945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5E3A7A-19B9-4564-8D9C-45BC34537B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7775" y="266700"/>
            <a:ext cx="9277350" cy="632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7733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D55CE8-D15F-4780-AD01-5B2FB7E1B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2125" y="504826"/>
            <a:ext cx="9067800" cy="5838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376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799E82-F3FF-44AD-B58D-929B07CED5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0612" y="604837"/>
            <a:ext cx="9782175" cy="5648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104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640B24-1888-43FA-9013-CD35934322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650" y="628650"/>
            <a:ext cx="10172700" cy="5848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5081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4DE6E9-13B4-4548-9F85-AE2AF39260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625" y="571500"/>
            <a:ext cx="9734550" cy="5810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0736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902847-D786-4D87-BE36-18292F6E5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8250" y="585788"/>
            <a:ext cx="9715500" cy="568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802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3D99C4-07EE-47BE-8963-8F01837021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590550"/>
            <a:ext cx="9448799" cy="5676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5475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37BEA0-9205-4784-B7A7-01F0106A71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4900" y="585787"/>
            <a:ext cx="10191750" cy="5686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3238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D5291A-D669-416B-BFA3-6C20B5AF3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8700" y="628650"/>
            <a:ext cx="10134599" cy="541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0546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56B2A8-C093-4565-949B-5E72588C0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1" y="438150"/>
            <a:ext cx="9877424" cy="594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2356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4D17E6-4876-46FE-9AEB-571CF9B64A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8225" y="652462"/>
            <a:ext cx="9820275" cy="555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150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5EEA1B-3C14-47E8-ACDB-390415DAC5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4425" y="1085850"/>
            <a:ext cx="9791700" cy="4514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5820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F84C2A-6517-44EB-9375-AD063DC1F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5771" y="514350"/>
            <a:ext cx="9751316" cy="601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7811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995EFA-EE56-4C54-9BE5-87C8F1B16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490537"/>
            <a:ext cx="10010775" cy="5876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1188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D013B7-DD68-416D-9FFF-939BE16FE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3475" y="409576"/>
            <a:ext cx="9953625" cy="6115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952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042578-B8AB-462D-9006-99E43DF17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575" y="396728"/>
            <a:ext cx="10115550" cy="2679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5FECDC-4072-42FC-BCAA-2CAE1CD79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3228976"/>
            <a:ext cx="10029825" cy="308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930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D8B762-5D2A-49B8-A874-D9191D2CF5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475" y="357188"/>
            <a:ext cx="10687050" cy="6143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2080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A7B352-E732-4BFC-97E0-34E517B29C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6325" y="851652"/>
            <a:ext cx="9239250" cy="2348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4664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6</Words>
  <Application>Microsoft Office PowerPoint</Application>
  <PresentationFormat>Widescreen</PresentationFormat>
  <Paragraphs>5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CHAITHRA KUNDER</dc:creator>
  <cp:lastModifiedBy>CHAITHRA KUNDER</cp:lastModifiedBy>
  <cp:revision>18</cp:revision>
  <dcterms:created xsi:type="dcterms:W3CDTF">2021-06-24T14:04:39Z</dcterms:created>
  <dcterms:modified xsi:type="dcterms:W3CDTF">2021-07-23T06:06:04Z</dcterms:modified>
</cp:coreProperties>
</file>