
<file path=[Content_Types].xml><?xml version="1.0" encoding="utf-8"?>
<Types xmlns="http://schemas.openxmlformats.org/package/2006/content-types">
  <Default Extension="jpeg" ContentType="image/jpeg"/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9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291" autoAdjust="0"/>
  </p:normalViewPr>
  <p:slideViewPr>
    <p:cSldViewPr snapToGrid="0">
      <p:cViewPr varScale="1">
        <p:scale>
          <a:sx n="72" d="100"/>
          <a:sy n="72" d="100"/>
        </p:scale>
        <p:origin x="636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075678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4112371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522783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804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790441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6189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878248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43468957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427127375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335788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IN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815137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93D70E-2317-42E9-B84A-60CA5C307BE6}" type="datetimeFigureOut">
              <a:rPr lang="en-IN" smtClean="0"/>
              <a:t>10-06-2021</a:t>
            </a:fld>
            <a:endParaRPr lang="en-IN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IN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28A82E7D-A190-4F9D-AD1F-FA24F56DACB9}" type="slidenum">
              <a:rPr lang="en-IN" smtClean="0"/>
              <a:t>‹#›</a:t>
            </a:fld>
            <a:endParaRPr lang="en-IN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656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0" r:id="rId1"/>
    <p:sldLayoutId id="2147483681" r:id="rId2"/>
    <p:sldLayoutId id="2147483682" r:id="rId3"/>
    <p:sldLayoutId id="2147483683" r:id="rId4"/>
    <p:sldLayoutId id="2147483684" r:id="rId5"/>
    <p:sldLayoutId id="2147483685" r:id="rId6"/>
    <p:sldLayoutId id="2147483686" r:id="rId7"/>
    <p:sldLayoutId id="2147483687" r:id="rId8"/>
    <p:sldLayoutId id="2147483688" r:id="rId9"/>
    <p:sldLayoutId id="2147483689" r:id="rId10"/>
    <p:sldLayoutId id="21474836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1DA8E7-11C3-44CF-B5BF-EAEC381FB36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Types of sales Organization structure 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4B0B713-4E64-4DCB-994C-06F9B2AE758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/>
              <a:t>Line Sales Organization.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Line and Staff Sales organization.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Functional Sales Organization.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Committee Sales Organization.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7768516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F6F1C21-A356-41C1-BC7C-D4E703CF0D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1) Line sales organization: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87803E2-2575-40C7-81C0-29DA7DE2A15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>
                <a:latin typeface="Adobe Caslon Pro Bold" panose="0205070206050A020403" pitchFamily="18" charset="0"/>
              </a:rPr>
              <a:t>The line organization is the oldest and simplest sales organization structure. It is widely used is smaller firms and in firms with small numbers of selling personnel.</a:t>
            </a:r>
          </a:p>
          <a:p>
            <a:endParaRPr lang="en-IN" sz="2400" dirty="0">
              <a:latin typeface="Adobe Caslon Pro Bold" panose="0205070206050A020403" pitchFamily="18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39C13A18-2FE6-4CD4-BBC7-EDAB7770BD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39814" y="3812345"/>
            <a:ext cx="8700607" cy="2241136"/>
          </a:xfrm>
          <a:prstGeom prst="rect">
            <a:avLst/>
          </a:prstGeom>
          <a:ln w="228600" cap="sq" cmpd="thickThin">
            <a:solidFill>
              <a:srgbClr val="000000"/>
            </a:solidFill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  <p:extLst>
      <p:ext uri="{BB962C8B-B14F-4D97-AF65-F5344CB8AC3E}">
        <p14:creationId xmlns:p14="http://schemas.microsoft.com/office/powerpoint/2010/main" val="6360700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C59CAAB-DF67-4107-9490-108DA4B046D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81354"/>
            <a:ext cx="9603275" cy="5184991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Simple method.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Discipline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Clear and logical.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Saves time.</a:t>
            </a:r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Required highly qualified person.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Insufficient time for policy making.</a:t>
            </a:r>
          </a:p>
          <a:p>
            <a:pPr marL="457200" indent="-457200">
              <a:buFont typeface="+mj-lt"/>
              <a:buAutoNum type="arabicPeriod"/>
            </a:pPr>
            <a:endParaRPr lang="en-US" dirty="0"/>
          </a:p>
          <a:p>
            <a:pPr marL="457200" indent="-457200">
              <a:buFont typeface="+mj-lt"/>
              <a:buAutoNum type="arabicPeriod"/>
            </a:pP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12676224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E8D21C-290C-465E-991B-3523E0071E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2) Line and staff sales organization: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588C09F-FB51-4F3D-A869-B71FC2B819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 line and staff sales department is often found in large and medium-sized firms, employing substantial numbers of sales personnel, and selling diversified product line over wide geographical area.</a:t>
            </a:r>
          </a:p>
          <a:p>
            <a:endParaRPr lang="en-US" dirty="0"/>
          </a:p>
          <a:p>
            <a:endParaRPr lang="en-IN" dirty="0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71EA5F18-AB39-4233-BEC5-7F1CBEB02CC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0155" y="3140765"/>
            <a:ext cx="10180210" cy="359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17673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A996F02-4D88-4A0F-AA00-46B408A3582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463826"/>
            <a:ext cx="9603275" cy="5002519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Advantages:</a:t>
            </a:r>
          </a:p>
          <a:p>
            <a:r>
              <a:rPr lang="en-US" dirty="0"/>
              <a:t>Broader view of the department.</a:t>
            </a:r>
          </a:p>
          <a:p>
            <a:r>
              <a:rPr lang="en-US" dirty="0"/>
              <a:t>Easy to find out the problem.</a:t>
            </a:r>
          </a:p>
          <a:p>
            <a:r>
              <a:rPr lang="en-US" dirty="0"/>
              <a:t>Pool of experts.</a:t>
            </a:r>
          </a:p>
          <a:p>
            <a:pPr marL="0" indent="0">
              <a:buNone/>
            </a:pPr>
            <a:r>
              <a:rPr lang="en-US" dirty="0"/>
              <a:t>Disadvantages:</a:t>
            </a:r>
          </a:p>
          <a:p>
            <a:r>
              <a:rPr lang="en-US" dirty="0"/>
              <a:t>Costly.</a:t>
            </a:r>
          </a:p>
          <a:p>
            <a:r>
              <a:rPr lang="en-US" dirty="0"/>
              <a:t>Time consuming/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1674509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93C54-53CF-4A16-A889-2ED6F4D8CF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3) Functional sales organization: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991525-AEC3-4EA1-9B75-FE5E49F3338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sz="2400" dirty="0"/>
              <a:t>Here organization is divided into smaller groups based on special function.</a:t>
            </a:r>
          </a:p>
          <a:p>
            <a:r>
              <a:rPr lang="en-US" sz="2400" dirty="0"/>
              <a:t>Each individual in the organization should have as few distinct duties and responsibilities.</a:t>
            </a:r>
          </a:p>
          <a:p>
            <a:r>
              <a:rPr lang="en-US" sz="2400" dirty="0"/>
              <a:t>In the functional sales department,  sales people receive instructions from several executives but on different aspects of their work.</a:t>
            </a:r>
            <a:endParaRPr lang="en-IN" sz="2400" dirty="0"/>
          </a:p>
        </p:txBody>
      </p:sp>
    </p:spTree>
    <p:extLst>
      <p:ext uri="{BB962C8B-B14F-4D97-AF65-F5344CB8AC3E}">
        <p14:creationId xmlns:p14="http://schemas.microsoft.com/office/powerpoint/2010/main" val="223635675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285B69-4B5E-4B8B-B06F-EE534F8576F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IN"/>
          </a:p>
        </p:txBody>
      </p:sp>
      <p:pic>
        <p:nvPicPr>
          <p:cNvPr id="13" name="Content Placeholder 12">
            <a:extLst>
              <a:ext uri="{FF2B5EF4-FFF2-40B4-BE49-F238E27FC236}">
                <a16:creationId xmlns:a16="http://schemas.microsoft.com/office/drawing/2014/main" id="{5D9FF672-5579-4595-B737-E66A1D7AB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11773" y="2016125"/>
            <a:ext cx="6682779" cy="3449638"/>
          </a:xfrm>
        </p:spPr>
      </p:pic>
    </p:spTree>
    <p:extLst>
      <p:ext uri="{BB962C8B-B14F-4D97-AF65-F5344CB8AC3E}">
        <p14:creationId xmlns:p14="http://schemas.microsoft.com/office/powerpoint/2010/main" val="4071536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D01D909-165D-4A86-8D85-13EAB34966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4) Committee sales organization</a:t>
            </a:r>
            <a:endParaRPr lang="en-IN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8C4DECB-2C6A-49F8-94A3-AB2D4DC573E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It is not sole basis for organizing a sales dept.</a:t>
            </a:r>
          </a:p>
          <a:p>
            <a:r>
              <a:rPr lang="en-US" dirty="0"/>
              <a:t>It is a method of organizing the executive group of planning and policy formation.</a:t>
            </a:r>
          </a:p>
          <a:p>
            <a:r>
              <a:rPr lang="en-US" dirty="0"/>
              <a:t> so, many firms have sales </a:t>
            </a:r>
            <a:r>
              <a:rPr lang="en-US"/>
              <a:t>training committee.</a:t>
            </a:r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567799288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Gallery</Template>
  <TotalTime>75</TotalTime>
  <Words>244</Words>
  <Application>Microsoft Office PowerPoint</Application>
  <PresentationFormat>Widescreen</PresentationFormat>
  <Paragraphs>32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2" baseType="lpstr">
      <vt:lpstr>Adobe Caslon Pro Bold</vt:lpstr>
      <vt:lpstr>Arial</vt:lpstr>
      <vt:lpstr>Gill Sans MT</vt:lpstr>
      <vt:lpstr>Gallery</vt:lpstr>
      <vt:lpstr>Types of sales Organization structure </vt:lpstr>
      <vt:lpstr>1) Line sales organization:</vt:lpstr>
      <vt:lpstr>PowerPoint Presentation</vt:lpstr>
      <vt:lpstr>2) Line and staff sales organization:</vt:lpstr>
      <vt:lpstr>PowerPoint Presentation</vt:lpstr>
      <vt:lpstr>3) Functional sales organization:</vt:lpstr>
      <vt:lpstr>PowerPoint Presentation</vt:lpstr>
      <vt:lpstr>4) Committee sales organization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Types of sales Organization structure </dc:title>
  <dc:creator>user</dc:creator>
  <cp:lastModifiedBy>user</cp:lastModifiedBy>
  <cp:revision>11</cp:revision>
  <dcterms:created xsi:type="dcterms:W3CDTF">2021-06-07T15:51:17Z</dcterms:created>
  <dcterms:modified xsi:type="dcterms:W3CDTF">2021-06-10T06:59:45Z</dcterms:modified>
</cp:coreProperties>
</file>