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-126" y="-2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9AFDD-9B0B-42BF-9215-22A0F5D1DBAE}" type="datetimeFigureOut">
              <a:rPr lang="en-IN" smtClean="0"/>
              <a:pPr/>
              <a:t>17-06-2020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85714-9666-42EC-8EB0-5398C6E87D64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584236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9AFDD-9B0B-42BF-9215-22A0F5D1DBAE}" type="datetimeFigureOut">
              <a:rPr lang="en-IN" smtClean="0"/>
              <a:pPr/>
              <a:t>17-06-2020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85714-9666-42EC-8EB0-5398C6E87D64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5366734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9AFDD-9B0B-42BF-9215-22A0F5D1DBAE}" type="datetimeFigureOut">
              <a:rPr lang="en-IN" smtClean="0"/>
              <a:pPr/>
              <a:t>17-06-2020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85714-9666-42EC-8EB0-5398C6E87D64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35718604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9AFDD-9B0B-42BF-9215-22A0F5D1DBAE}" type="datetimeFigureOut">
              <a:rPr lang="en-IN" smtClean="0"/>
              <a:pPr/>
              <a:t>17-06-2020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85714-9666-42EC-8EB0-5398C6E87D64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7309491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9AFDD-9B0B-42BF-9215-22A0F5D1DBAE}" type="datetimeFigureOut">
              <a:rPr lang="en-IN" smtClean="0"/>
              <a:pPr/>
              <a:t>17-06-2020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85714-9666-42EC-8EB0-5398C6E87D64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35058584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9AFDD-9B0B-42BF-9215-22A0F5D1DBAE}" type="datetimeFigureOut">
              <a:rPr lang="en-IN" smtClean="0"/>
              <a:pPr/>
              <a:t>17-06-2020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85714-9666-42EC-8EB0-5398C6E87D64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28318813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9AFDD-9B0B-42BF-9215-22A0F5D1DBAE}" type="datetimeFigureOut">
              <a:rPr lang="en-IN" smtClean="0"/>
              <a:pPr/>
              <a:t>17-06-2020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85714-9666-42EC-8EB0-5398C6E87D64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15649357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9AFDD-9B0B-42BF-9215-22A0F5D1DBAE}" type="datetimeFigureOut">
              <a:rPr lang="en-IN" smtClean="0"/>
              <a:pPr/>
              <a:t>17-06-2020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85714-9666-42EC-8EB0-5398C6E87D64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10366853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9AFDD-9B0B-42BF-9215-22A0F5D1DBAE}" type="datetimeFigureOut">
              <a:rPr lang="en-IN" smtClean="0"/>
              <a:pPr/>
              <a:t>17-06-2020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85714-9666-42EC-8EB0-5398C6E87D64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38319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9AFDD-9B0B-42BF-9215-22A0F5D1DBAE}" type="datetimeFigureOut">
              <a:rPr lang="en-IN" smtClean="0"/>
              <a:pPr/>
              <a:t>17-06-2020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85714-9666-42EC-8EB0-5398C6E87D64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792962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9AFDD-9B0B-42BF-9215-22A0F5D1DBAE}" type="datetimeFigureOut">
              <a:rPr lang="en-IN" smtClean="0"/>
              <a:pPr/>
              <a:t>17-06-2020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85714-9666-42EC-8EB0-5398C6E87D64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2599103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9AFDD-9B0B-42BF-9215-22A0F5D1DBAE}" type="datetimeFigureOut">
              <a:rPr lang="en-IN" smtClean="0"/>
              <a:pPr/>
              <a:t>17-06-2020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85714-9666-42EC-8EB0-5398C6E87D64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4756998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9AFDD-9B0B-42BF-9215-22A0F5D1DBAE}" type="datetimeFigureOut">
              <a:rPr lang="en-IN" smtClean="0"/>
              <a:pPr/>
              <a:t>17-06-2020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85714-9666-42EC-8EB0-5398C6E87D64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12755203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9AFDD-9B0B-42BF-9215-22A0F5D1DBAE}" type="datetimeFigureOut">
              <a:rPr lang="en-IN" smtClean="0"/>
              <a:pPr/>
              <a:t>17-06-2020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85714-9666-42EC-8EB0-5398C6E87D64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21963007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9AFDD-9B0B-42BF-9215-22A0F5D1DBAE}" type="datetimeFigureOut">
              <a:rPr lang="en-IN" smtClean="0"/>
              <a:pPr/>
              <a:t>17-06-2020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85714-9666-42EC-8EB0-5398C6E87D64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1450405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9AFDD-9B0B-42BF-9215-22A0F5D1DBAE}" type="datetimeFigureOut">
              <a:rPr lang="en-IN" smtClean="0"/>
              <a:pPr/>
              <a:t>17-06-2020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85714-9666-42EC-8EB0-5398C6E87D64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962259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9AFDD-9B0B-42BF-9215-22A0F5D1DBAE}" type="datetimeFigureOut">
              <a:rPr lang="en-IN" smtClean="0"/>
              <a:pPr/>
              <a:t>17-06-2020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85714-9666-42EC-8EB0-5398C6E87D64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879758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59AFDD-9B0B-42BF-9215-22A0F5D1DBAE}" type="datetimeFigureOut">
              <a:rPr lang="en-IN" smtClean="0"/>
              <a:pPr/>
              <a:t>17-06-2020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185714-9666-42EC-8EB0-5398C6E87D64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358738976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757" r:id="rId13"/>
    <p:sldLayoutId id="2147483758" r:id="rId14"/>
    <p:sldLayoutId id="2147483759" r:id="rId15"/>
    <p:sldLayoutId id="2147483760" r:id="rId16"/>
    <p:sldLayoutId id="2147483761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54A2E9F-BAFD-42FA-AA14-E1DF24480C6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A9C604C5-FCD5-4E0F-8CD9-86A2D0B463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515896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5BDFDE5-11D1-4BBA-BF27-7747109CC6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274CB74E-0F9C-4C47-BBC8-8CEA0262A7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995433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6C25E26-54E9-4160-8E5F-11F95030E1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6CA1F6B0-7623-40BB-9AA9-81FBEE2598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279066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CC08ABE-819A-4C95-B18D-68F451FF3D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8730" y="1310326"/>
            <a:ext cx="10675070" cy="4866637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en-US" sz="7500" dirty="0">
                <a:latin typeface="MV Boli" panose="02000500030200090000" pitchFamily="2" charset="0"/>
                <a:cs typeface="MV Boli" panose="02000500030200090000" pitchFamily="2" charset="0"/>
              </a:rPr>
              <a:t>Thank you</a:t>
            </a:r>
            <a:endParaRPr lang="en-IN" sz="7500" dirty="0"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7675033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amask" id="{F9A299A0-33D0-4E0F-9F3F-7163E3744208}" vid="{746EEEEA-FB6A-406B-B510-531588D548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Damask</Template>
  <TotalTime>11</TotalTime>
  <Words>2</Words>
  <Application>Microsoft Office PowerPoint</Application>
  <PresentationFormat>Custom</PresentationFormat>
  <Paragraphs>1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Damask</vt:lpstr>
      <vt:lpstr>Slide 1</vt:lpstr>
      <vt:lpstr>Slide 2</vt:lpstr>
      <vt:lpstr>Slide 3</vt:lpstr>
      <vt:lpstr>Slide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thilaka laxmi</dc:creator>
  <cp:lastModifiedBy>SHK</cp:lastModifiedBy>
  <cp:revision>8</cp:revision>
  <dcterms:created xsi:type="dcterms:W3CDTF">2020-03-21T04:25:57Z</dcterms:created>
  <dcterms:modified xsi:type="dcterms:W3CDTF">2020-06-17T06:28:37Z</dcterms:modified>
</cp:coreProperties>
</file>