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50" d="100"/>
          <a:sy n="50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647F38-B617-4D2F-AE0A-013F0C4D2C5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7799C9-84D9-46D2-A11E-BCF8A72052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BFA754-D5C3-4E66-96A6-867B257F58DC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Dissolution of A Partnership Firm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II </a:t>
            </a:r>
            <a:r>
              <a:rPr lang="en-IN" dirty="0" err="1" smtClean="0"/>
              <a:t>B.Com</a:t>
            </a:r>
            <a:endParaRPr lang="en-IN" dirty="0" smtClean="0"/>
          </a:p>
          <a:p>
            <a:pPr algn="l"/>
            <a:r>
              <a:rPr lang="en-US" b="1" dirty="0" err="1" smtClean="0"/>
              <a:t>Prithvishri</a:t>
            </a:r>
            <a:r>
              <a:rPr lang="en-US" b="1" dirty="0" smtClean="0"/>
              <a:t> G. </a:t>
            </a:r>
            <a:r>
              <a:rPr lang="en-US" b="1" dirty="0" err="1" smtClean="0"/>
              <a:t>Shetty</a:t>
            </a: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131125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The termination or discontinuation of partnership relation between one or more partners. </a:t>
            </a:r>
            <a:endParaRPr lang="en-IN" dirty="0"/>
          </a:p>
          <a:p>
            <a:r>
              <a:rPr lang="en-IN" dirty="0" smtClean="0"/>
              <a:t>When  one or more partners die or retire and cut off the partnership relation with other partners, it is known as dissolution of partnership.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Meaning :</a:t>
            </a:r>
            <a:br>
              <a:rPr lang="en-IN" b="1" dirty="0" smtClean="0"/>
            </a:b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313071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Transfer all saleable assets:</a:t>
            </a:r>
          </a:p>
          <a:p>
            <a:pPr marL="0" indent="0">
              <a:buNone/>
            </a:pPr>
            <a:r>
              <a:rPr lang="en-IN" dirty="0" smtClean="0"/>
              <a:t>         Realisation account  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 To Individual asset account</a:t>
            </a:r>
          </a:p>
          <a:p>
            <a:pPr marL="0" indent="0">
              <a:buNone/>
            </a:pPr>
            <a:endParaRPr lang="en-IN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dirty="0" smtClean="0">
                <a:solidFill>
                  <a:srgbClr val="FF0000"/>
                </a:solidFill>
              </a:rPr>
              <a:t>Transfer </a:t>
            </a:r>
            <a:r>
              <a:rPr lang="en-IN" dirty="0" smtClean="0">
                <a:solidFill>
                  <a:srgbClr val="FF0000"/>
                </a:solidFill>
              </a:rPr>
              <a:t>all external liabilities: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Individual liabilities   account   D</a:t>
            </a:r>
            <a:r>
              <a:rPr lang="en-IN" dirty="0"/>
              <a:t>r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  To Realisation account.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Accounting treatment:</a:t>
            </a: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1031368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Sale of assets (for cash):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Bank  account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  To Realisation account</a:t>
            </a:r>
          </a:p>
          <a:p>
            <a:pPr marL="0" indent="0">
              <a:buNone/>
            </a:pPr>
            <a:endParaRPr lang="en-IN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dirty="0" smtClean="0">
                <a:solidFill>
                  <a:srgbClr val="FF0000"/>
                </a:solidFill>
              </a:rPr>
              <a:t>Assets </a:t>
            </a:r>
            <a:r>
              <a:rPr lang="en-IN" dirty="0" smtClean="0">
                <a:solidFill>
                  <a:srgbClr val="FF0000"/>
                </a:solidFill>
              </a:rPr>
              <a:t>taken over by a partner: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Concerned partner’s capital account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To Realisation account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03519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Payment of liabilities: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Realisation account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To, Bank account</a:t>
            </a:r>
          </a:p>
          <a:p>
            <a:pPr marL="0" indent="0">
              <a:buNone/>
            </a:pPr>
            <a:endParaRPr lang="en-IN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dirty="0" smtClean="0">
                <a:solidFill>
                  <a:srgbClr val="FF0000"/>
                </a:solidFill>
              </a:rPr>
              <a:t>Liabilities </a:t>
            </a:r>
            <a:r>
              <a:rPr lang="en-IN" dirty="0" smtClean="0">
                <a:solidFill>
                  <a:srgbClr val="FF0000"/>
                </a:solidFill>
              </a:rPr>
              <a:t>taken over by a partner: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Realisation account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 To, concerned partner’s capital account.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1757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Dissolution expenses: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Realisation account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To, Bank account</a:t>
            </a:r>
          </a:p>
          <a:p>
            <a:pPr marL="0" indent="0">
              <a:buNone/>
            </a:pPr>
            <a:endParaRPr lang="en-IN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dirty="0" smtClean="0">
                <a:solidFill>
                  <a:srgbClr val="FF0000"/>
                </a:solidFill>
              </a:rPr>
              <a:t>Repayment </a:t>
            </a:r>
            <a:r>
              <a:rPr lang="en-IN" dirty="0" smtClean="0">
                <a:solidFill>
                  <a:srgbClr val="FF0000"/>
                </a:solidFill>
              </a:rPr>
              <a:t>of partner’s loan:</a:t>
            </a:r>
          </a:p>
          <a:p>
            <a:pPr marL="0" indent="0">
              <a:buNone/>
            </a:pPr>
            <a:r>
              <a:rPr lang="en-IN" dirty="0" smtClean="0"/>
              <a:t>Partner’s loan account   Dr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To, Bank account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61036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481138"/>
          <a:ext cx="109728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949991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To, individual assets</a:t>
                      </a: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saleable</a:t>
                      </a:r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assets 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transferred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To, Bank ( liabilities paid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</a:t>
                      </a:r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, Capital account( liabilities taken over by partner</a:t>
                      </a:r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To, bank (realisation expenses paid</a:t>
                      </a:r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To, Capital accounts( profit on realisation transferred to capital accounts)</a:t>
                      </a:r>
                      <a:endParaRPr lang="en-IN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104503" marR="104503"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By, individual liabilities ( external liabilities transferred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By, 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R.B.D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By, Bank (assets sold for cash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By Capital account ( assets taken over by partner</a:t>
                      </a:r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  <a:p>
                      <a:endParaRPr lang="en-IN" sz="2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en-IN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By Capital accounts( loss on realisation transferred to capital account)</a:t>
                      </a:r>
                    </a:p>
                    <a:p>
                      <a:endParaRPr lang="en-IN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104503" marR="104503"/>
                </a:tc>
              </a:tr>
              <a:tr h="370840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 marL="104503" marR="104503"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 marL="104503" marR="104503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Realisation Account</a:t>
            </a: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423039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267</Words>
  <Application>Microsoft Office PowerPoint</Application>
  <PresentationFormat>Custom</PresentationFormat>
  <Paragraphs>55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Dissolution of A Partnership Firm</vt:lpstr>
      <vt:lpstr>Meaning : </vt:lpstr>
      <vt:lpstr>Accounting treatment:</vt:lpstr>
      <vt:lpstr>Slide 4</vt:lpstr>
      <vt:lpstr>Slide 5</vt:lpstr>
      <vt:lpstr>Slide 6</vt:lpstr>
      <vt:lpstr>Realisation Account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Dissolution of A Partnership Firm</dc:title>
  <dc:creator>BB HEGDE</dc:creator>
  <cp:lastModifiedBy>Dell</cp:lastModifiedBy>
  <cp:revision>10</cp:revision>
  <dcterms:created xsi:type="dcterms:W3CDTF">2020-03-20T10:21:02Z</dcterms:created>
  <dcterms:modified xsi:type="dcterms:W3CDTF">2020-03-20T13:31:53Z</dcterms:modified>
</cp:coreProperties>
</file>