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354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974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729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73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636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0444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722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630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129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073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226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C2472-0D68-440D-AD33-7EF426593526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C6F26-A0AF-469E-A3F0-BE52053565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378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0629"/>
            <a:ext cx="9144000" cy="1854925"/>
          </a:xfrm>
        </p:spPr>
        <p:txBody>
          <a:bodyPr/>
          <a:lstStyle/>
          <a:p>
            <a:r>
              <a:rPr lang="en-US" dirty="0" smtClean="0"/>
              <a:t>Introduction to Strategic Management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8503" y="1985554"/>
            <a:ext cx="9144000" cy="3389811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 I B.com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925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strategies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6103"/>
            <a:ext cx="10515600" cy="246888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Organizations are facing exciting and dynamic challenges in the 21</a:t>
            </a:r>
            <a:r>
              <a:rPr lang="en-US" baseline="30000" dirty="0" smtClean="0"/>
              <a:t>st</a:t>
            </a:r>
            <a:r>
              <a:rPr lang="en-US" dirty="0" smtClean="0"/>
              <a:t> century. In the globalized business, companies requires strategic thinking and only by evolving good corporate strategies can they become strategically competitive. Management is often </a:t>
            </a:r>
            <a:r>
              <a:rPr lang="en-US" dirty="0" err="1" smtClean="0"/>
              <a:t>throught</a:t>
            </a:r>
            <a:r>
              <a:rPr lang="en-US" dirty="0" smtClean="0"/>
              <a:t> of as the process of decision making.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7768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6555"/>
          </a:xfrm>
        </p:spPr>
        <p:txBody>
          <a:bodyPr/>
          <a:lstStyle/>
          <a:p>
            <a:r>
              <a:rPr lang="en-US" b="1" dirty="0" smtClean="0"/>
              <a:t>Definition of strategy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3821837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Michael E. Porter </a:t>
            </a:r>
            <a:r>
              <a:rPr lang="en-US" dirty="0" smtClean="0"/>
              <a:t>defined Strategy as “ Strategy is a central vehicle for attaining certain competitive advantage”.</a:t>
            </a:r>
          </a:p>
          <a:p>
            <a:r>
              <a:rPr lang="en-US" dirty="0" smtClean="0"/>
              <a:t> </a:t>
            </a:r>
            <a:r>
              <a:rPr lang="en-US" b="1" dirty="0" err="1" smtClean="0"/>
              <a:t>Prahlad</a:t>
            </a:r>
            <a:r>
              <a:rPr lang="en-US" b="1" dirty="0" smtClean="0"/>
              <a:t> defined </a:t>
            </a:r>
            <a:r>
              <a:rPr lang="en-US" dirty="0" smtClean="0"/>
              <a:t>as “Strategy is more then just fit and allocation of resources. It is stretch and leveraging of resources”</a:t>
            </a:r>
          </a:p>
          <a:p>
            <a:r>
              <a:rPr lang="en-US" b="1" dirty="0" smtClean="0"/>
              <a:t>Robert C. Chandler </a:t>
            </a:r>
            <a:r>
              <a:rPr lang="en-US" dirty="0" smtClean="0"/>
              <a:t>defines strategy as “ the determination of the long-term goals and objectives of an enterprise, and the adoption of courses of action and the allocation of resources necessary for carrying out these goals”.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9306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Strategy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3861026"/>
          </a:xfrm>
        </p:spPr>
        <p:txBody>
          <a:bodyPr/>
          <a:lstStyle/>
          <a:p>
            <a:r>
              <a:rPr lang="en-US" dirty="0" smtClean="0"/>
              <a:t>Strategy  is forward looking</a:t>
            </a:r>
          </a:p>
          <a:p>
            <a:r>
              <a:rPr lang="en-US" dirty="0" smtClean="0"/>
              <a:t>Strategy is a systematic phenomenon</a:t>
            </a:r>
          </a:p>
          <a:p>
            <a:r>
              <a:rPr lang="en-US" dirty="0" smtClean="0"/>
              <a:t> By its nature, its is multidisciplinary</a:t>
            </a:r>
          </a:p>
          <a:p>
            <a:r>
              <a:rPr lang="en-US" dirty="0" smtClean="0"/>
              <a:t>By its influence, it is multidimensional</a:t>
            </a:r>
          </a:p>
          <a:p>
            <a:r>
              <a:rPr lang="en-US" dirty="0" smtClean="0"/>
              <a:t>By its structure, it is hierarchical </a:t>
            </a:r>
          </a:p>
          <a:p>
            <a:r>
              <a:rPr lang="en-US" dirty="0" smtClean="0"/>
              <a:t>By relationship, it is dynamic</a:t>
            </a:r>
          </a:p>
          <a:p>
            <a:r>
              <a:rPr lang="en-US" dirty="0" smtClean="0"/>
              <a:t>Strategy  requires searching for new sources of advantage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39330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Strategy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8354"/>
            <a:ext cx="10515600" cy="4648609"/>
          </a:xfrm>
        </p:spPr>
        <p:txBody>
          <a:bodyPr/>
          <a:lstStyle/>
          <a:p>
            <a:r>
              <a:rPr lang="en-US" dirty="0" smtClean="0"/>
              <a:t>Broad Improvement </a:t>
            </a:r>
          </a:p>
          <a:p>
            <a:r>
              <a:rPr lang="en-US" dirty="0" smtClean="0"/>
              <a:t>Change Ready </a:t>
            </a:r>
          </a:p>
          <a:p>
            <a:r>
              <a:rPr lang="en-US" dirty="0" smtClean="0"/>
              <a:t>Conflict Reduction</a:t>
            </a:r>
          </a:p>
          <a:p>
            <a:r>
              <a:rPr lang="en-US" dirty="0" smtClean="0"/>
              <a:t>Consistency</a:t>
            </a:r>
          </a:p>
          <a:p>
            <a:r>
              <a:rPr lang="en-US" dirty="0" smtClean="0"/>
              <a:t>Customer Focus</a:t>
            </a:r>
          </a:p>
          <a:p>
            <a:r>
              <a:rPr lang="en-US" dirty="0" smtClean="0"/>
              <a:t>Efficient Resource Allocation</a:t>
            </a:r>
          </a:p>
          <a:p>
            <a:r>
              <a:rPr lang="en-US" dirty="0" smtClean="0"/>
              <a:t>Identification of Competitive Advantage</a:t>
            </a:r>
          </a:p>
          <a:p>
            <a:r>
              <a:rPr lang="en-US" dirty="0" smtClean="0"/>
              <a:t>Identification of Opportunities and Threats</a:t>
            </a:r>
          </a:p>
          <a:p>
            <a:r>
              <a:rPr lang="en-US" dirty="0" smtClean="0"/>
              <a:t>Improved communications</a:t>
            </a:r>
          </a:p>
          <a:p>
            <a:pPr marL="0" indent="0">
              <a:buNone/>
            </a:pPr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8824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216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Introduction to Strategic Management</vt:lpstr>
      <vt:lpstr>Introduction to strategies</vt:lpstr>
      <vt:lpstr>Definition of strategy</vt:lpstr>
      <vt:lpstr>Characteristics of Strategy</vt:lpstr>
      <vt:lpstr>Importance of Strategy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Strategic Management</dc:title>
  <dc:creator>Admin</dc:creator>
  <cp:lastModifiedBy>Admin</cp:lastModifiedBy>
  <cp:revision>5</cp:revision>
  <dcterms:created xsi:type="dcterms:W3CDTF">2020-05-19T10:57:50Z</dcterms:created>
  <dcterms:modified xsi:type="dcterms:W3CDTF">2020-05-19T11:32:43Z</dcterms:modified>
</cp:coreProperties>
</file>