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0" r:id="rId3"/>
    <p:sldId id="257" r:id="rId4"/>
    <p:sldId id="258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7C2DBDA6-B4F8-4128-BD93-8DF7844EB3ED}" type="datetimeFigureOut">
              <a:rPr lang="en-IN" smtClean="0"/>
              <a:t>04-06-2021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FE0FD95C-EE35-476D-99A7-2885413EDE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340880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DBDA6-B4F8-4128-BD93-8DF7844EB3ED}" type="datetimeFigureOut">
              <a:rPr lang="en-IN" smtClean="0"/>
              <a:t>04-06-2021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D95C-EE35-476D-99A7-2885413EDE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74034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DBDA6-B4F8-4128-BD93-8DF7844EB3ED}" type="datetimeFigureOut">
              <a:rPr lang="en-IN" smtClean="0"/>
              <a:t>04-06-2021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D95C-EE35-476D-99A7-2885413EDE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999367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DBDA6-B4F8-4128-BD93-8DF7844EB3ED}" type="datetimeFigureOut">
              <a:rPr lang="en-IN" smtClean="0"/>
              <a:t>04-06-2021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D95C-EE35-476D-99A7-2885413EDE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961191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DBDA6-B4F8-4128-BD93-8DF7844EB3ED}" type="datetimeFigureOut">
              <a:rPr lang="en-IN" smtClean="0"/>
              <a:t>04-06-2021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D95C-EE35-476D-99A7-2885413EDE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584297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DBDA6-B4F8-4128-BD93-8DF7844EB3ED}" type="datetimeFigureOut">
              <a:rPr lang="en-IN" smtClean="0"/>
              <a:t>04-06-2021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D95C-EE35-476D-99A7-2885413EDE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269013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DBDA6-B4F8-4128-BD93-8DF7844EB3ED}" type="datetimeFigureOut">
              <a:rPr lang="en-IN" smtClean="0"/>
              <a:t>04-06-2021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D95C-EE35-476D-99A7-2885413EDE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748866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DBDA6-B4F8-4128-BD93-8DF7844EB3ED}" type="datetimeFigureOut">
              <a:rPr lang="en-IN" smtClean="0"/>
              <a:t>04-06-2021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D95C-EE35-476D-99A7-2885413EDE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587839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DBDA6-B4F8-4128-BD93-8DF7844EB3ED}" type="datetimeFigureOut">
              <a:rPr lang="en-IN" smtClean="0"/>
              <a:t>04-06-2021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D95C-EE35-476D-99A7-2885413EDE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58105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DBDA6-B4F8-4128-BD93-8DF7844EB3ED}" type="datetimeFigureOut">
              <a:rPr lang="en-IN" smtClean="0"/>
              <a:t>04-06-2021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D95C-EE35-476D-99A7-2885413EDE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47960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DBDA6-B4F8-4128-BD93-8DF7844EB3ED}" type="datetimeFigureOut">
              <a:rPr lang="en-IN" smtClean="0"/>
              <a:t>04-06-2021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D95C-EE35-476D-99A7-2885413EDE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93210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DBDA6-B4F8-4128-BD93-8DF7844EB3ED}" type="datetimeFigureOut">
              <a:rPr lang="en-IN" smtClean="0"/>
              <a:t>04-06-2021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D95C-EE35-476D-99A7-2885413EDE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90104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DBDA6-B4F8-4128-BD93-8DF7844EB3ED}" type="datetimeFigureOut">
              <a:rPr lang="en-IN" smtClean="0"/>
              <a:t>04-06-2021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D95C-EE35-476D-99A7-2885413EDE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78295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DBDA6-B4F8-4128-BD93-8DF7844EB3ED}" type="datetimeFigureOut">
              <a:rPr lang="en-IN" smtClean="0"/>
              <a:t>04-06-2021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D95C-EE35-476D-99A7-2885413EDE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2191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DBDA6-B4F8-4128-BD93-8DF7844EB3ED}" type="datetimeFigureOut">
              <a:rPr lang="en-IN" smtClean="0"/>
              <a:t>04-06-2021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D95C-EE35-476D-99A7-2885413EDE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06406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DBDA6-B4F8-4128-BD93-8DF7844EB3ED}" type="datetimeFigureOut">
              <a:rPr lang="en-IN" smtClean="0"/>
              <a:t>04-06-2021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D95C-EE35-476D-99A7-2885413EDE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52845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DBDA6-B4F8-4128-BD93-8DF7844EB3ED}" type="datetimeFigureOut">
              <a:rPr lang="en-IN" smtClean="0"/>
              <a:t>04-06-2021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D95C-EE35-476D-99A7-2885413EDE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04453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C2DBDA6-B4F8-4128-BD93-8DF7844EB3ED}" type="datetimeFigureOut">
              <a:rPr lang="en-IN" smtClean="0"/>
              <a:t>04-06-2021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E0FD95C-EE35-476D-99A7-2885413EDE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087101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44E943-EE75-4BD4-BF3A-A63516BB28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589649"/>
            <a:ext cx="11943471" cy="2796082"/>
          </a:xfrm>
        </p:spPr>
        <p:txBody>
          <a:bodyPr>
            <a:normAutofit/>
          </a:bodyPr>
          <a:lstStyle/>
          <a:p>
            <a:r>
              <a:rPr lang="en-US" dirty="0">
                <a:latin typeface="Algerian" panose="04020705040A02060702" pitchFamily="82" charset="0"/>
              </a:rPr>
              <a:t>Difference between memorandum of association and articles of association</a:t>
            </a:r>
            <a:endParaRPr lang="en-IN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481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ECCC70FD-FFB3-4322-9A5F-A59DCB831A1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1769955"/>
              </p:ext>
            </p:extLst>
          </p:nvPr>
        </p:nvGraphicFramePr>
        <p:xfrm>
          <a:off x="685799" y="548640"/>
          <a:ext cx="10624626" cy="55286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12313">
                  <a:extLst>
                    <a:ext uri="{9D8B030D-6E8A-4147-A177-3AD203B41FA5}">
                      <a16:colId xmlns:a16="http://schemas.microsoft.com/office/drawing/2014/main" val="1477779968"/>
                    </a:ext>
                  </a:extLst>
                </a:gridCol>
                <a:gridCol w="5312313">
                  <a:extLst>
                    <a:ext uri="{9D8B030D-6E8A-4147-A177-3AD203B41FA5}">
                      <a16:colId xmlns:a16="http://schemas.microsoft.com/office/drawing/2014/main" val="667946554"/>
                    </a:ext>
                  </a:extLst>
                </a:gridCol>
              </a:tblGrid>
              <a:tr h="1215508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MEMORANDUM OF ASSOCIATION</a:t>
                      </a:r>
                      <a:endParaRPr lang="en-IN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ARTICLES OF ASSOCIATION</a:t>
                      </a:r>
                      <a:endParaRPr lang="en-IN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9494339"/>
                  </a:ext>
                </a:extLst>
              </a:tr>
              <a:tr h="1215508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It is compulsory document for every company</a:t>
                      </a:r>
                      <a:endParaRPr lang="en-IN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It not compulsory not compulsory document.</a:t>
                      </a:r>
                      <a:endParaRPr lang="en-IN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0464417"/>
                  </a:ext>
                </a:extLst>
              </a:tr>
              <a:tr h="1215508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It is charter of a company</a:t>
                      </a:r>
                      <a:endParaRPr lang="en-IN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It contains bye-laws of a company</a:t>
                      </a:r>
                      <a:endParaRPr lang="en-IN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7410248"/>
                  </a:ext>
                </a:extLst>
              </a:tr>
              <a:tr h="666569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It states the object of a company</a:t>
                      </a:r>
                      <a:endParaRPr lang="en-IN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It states rules and regulation</a:t>
                      </a:r>
                      <a:endParaRPr lang="en-IN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0296412"/>
                  </a:ext>
                </a:extLst>
              </a:tr>
              <a:tr h="1215508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It controls the external operation of the company</a:t>
                      </a:r>
                      <a:endParaRPr lang="en-IN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It controls internal operation of the company</a:t>
                      </a:r>
                      <a:endParaRPr lang="en-IN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8549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9812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71A0242A-7705-4BEC-B123-81A172CD682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2919994"/>
              </p:ext>
            </p:extLst>
          </p:nvPr>
        </p:nvGraphicFramePr>
        <p:xfrm>
          <a:off x="685800" y="407963"/>
          <a:ext cx="10131424" cy="57255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65712">
                  <a:extLst>
                    <a:ext uri="{9D8B030D-6E8A-4147-A177-3AD203B41FA5}">
                      <a16:colId xmlns:a16="http://schemas.microsoft.com/office/drawing/2014/main" val="3969808240"/>
                    </a:ext>
                  </a:extLst>
                </a:gridCol>
                <a:gridCol w="5065712">
                  <a:extLst>
                    <a:ext uri="{9D8B030D-6E8A-4147-A177-3AD203B41FA5}">
                      <a16:colId xmlns:a16="http://schemas.microsoft.com/office/drawing/2014/main" val="1968213783"/>
                    </a:ext>
                  </a:extLst>
                </a:gridCol>
              </a:tblGrid>
              <a:tr h="817936"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It is concerned with the outsiders</a:t>
                      </a:r>
                      <a:endParaRPr lang="en-IN" sz="2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It concerned only with the internal operation</a:t>
                      </a:r>
                      <a:endParaRPr lang="en-IN" sz="2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2386698"/>
                  </a:ext>
                </a:extLst>
              </a:tr>
              <a:tr h="817936"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It is basic and fundamental and basic document</a:t>
                      </a:r>
                      <a:endParaRPr lang="en-IN" sz="2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It is secondary and subordinate document</a:t>
                      </a:r>
                      <a:endParaRPr lang="en-IN" sz="2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6159318"/>
                  </a:ext>
                </a:extLst>
              </a:tr>
              <a:tr h="817936"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It is unchangeable document</a:t>
                      </a:r>
                      <a:endParaRPr lang="en-IN" sz="2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It may be amplify the provisions of the memorandum</a:t>
                      </a:r>
                      <a:endParaRPr lang="en-IN" sz="2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2528377"/>
                  </a:ext>
                </a:extLst>
              </a:tr>
              <a:tr h="817936"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It subordinates only companies Act</a:t>
                      </a:r>
                      <a:endParaRPr lang="en-IN" sz="2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It subordinates companies Act and Memorandum of association</a:t>
                      </a:r>
                      <a:endParaRPr lang="en-IN" sz="2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3186703"/>
                  </a:ext>
                </a:extLst>
              </a:tr>
              <a:tr h="817936"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Ultra vires the Memorandum of association are void.</a:t>
                      </a:r>
                      <a:endParaRPr lang="en-IN" sz="2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Can ultra vires the Articles of association</a:t>
                      </a:r>
                      <a:endParaRPr lang="en-IN" sz="2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5131849"/>
                  </a:ext>
                </a:extLst>
              </a:tr>
              <a:tr h="817936"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 Memorandum of Association is deemed to be an unalterable document</a:t>
                      </a:r>
                      <a:endParaRPr lang="en-IN" sz="2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 Articles of Association can be altered at any time and any number of times.</a:t>
                      </a:r>
                      <a:endParaRPr lang="en-IN" sz="2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9286732"/>
                  </a:ext>
                </a:extLst>
              </a:tr>
              <a:tr h="817936"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Procedure to alter the Memorandum of Association complicated.</a:t>
                      </a:r>
                      <a:endParaRPr lang="en-IN" sz="2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Procedure to alter the Articles of Association is simple.</a:t>
                      </a:r>
                      <a:endParaRPr lang="en-IN" sz="2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34247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9791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922CA-5BE9-4183-979E-688F98567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Similarities of memorandum of association and articles of association 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C51DBC-BFFE-47F1-9440-D14CEADD60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Registration.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Title deeds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documents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Subordinates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Alteration.</a:t>
            </a:r>
            <a:endParaRPr lang="en-IN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76128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runge Textur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67000"/>
                <a:shade val="65000"/>
              </a:schemeClr>
              <a:schemeClr val="phClr">
                <a:tint val="10000"/>
                <a:satMod val="130000"/>
              </a:schemeClr>
            </a:duotone>
          </a:blip>
          <a:tile tx="0" ty="0" sx="60000" sy="59000" flip="none" algn="b"/>
        </a:blip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115000"/>
              </a:schemeClr>
              <a:schemeClr val="phClr">
                <a:tint val="34000"/>
              </a:schemeClr>
            </a:duotone>
          </a:blip>
          <a:tile tx="0" ty="0" sx="60000" sy="59000" flip="none" algn="b"/>
        </a:blipFill>
      </a:fillStyleLst>
      <a:lnStyleLst>
        <a:ln w="6350" cap="flat" cmpd="sng" algn="ctr">
          <a:solidFill>
            <a:schemeClr val="phClr">
              <a:tint val="7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61DDDE80-2DFA-4F2A-B66F-72059846BD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Celestial</Template>
  <TotalTime>27</TotalTime>
  <Words>201</Words>
  <Application>Microsoft Office PowerPoint</Application>
  <PresentationFormat>Widescreen</PresentationFormat>
  <Paragraphs>31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Algerian</vt:lpstr>
      <vt:lpstr>Arial</vt:lpstr>
      <vt:lpstr>Calibri</vt:lpstr>
      <vt:lpstr>Calibri Light</vt:lpstr>
      <vt:lpstr>Times New Roman</vt:lpstr>
      <vt:lpstr>Wingdings</vt:lpstr>
      <vt:lpstr>Celestial</vt:lpstr>
      <vt:lpstr>Difference between memorandum of association and articles of association</vt:lpstr>
      <vt:lpstr>PowerPoint Presentation</vt:lpstr>
      <vt:lpstr>PowerPoint Presentation</vt:lpstr>
      <vt:lpstr>Similarities of memorandum of association and articles of association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Difference between memorandum of association and articles of association</dc:title>
  <dc:creator>user</dc:creator>
  <cp:lastModifiedBy>user</cp:lastModifiedBy>
  <cp:revision>5</cp:revision>
  <dcterms:created xsi:type="dcterms:W3CDTF">2021-06-04T14:02:50Z</dcterms:created>
  <dcterms:modified xsi:type="dcterms:W3CDTF">2021-06-04T14:30:39Z</dcterms:modified>
</cp:coreProperties>
</file>