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2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900668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32097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563968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784565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35447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573650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62548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23375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34807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305890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061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742EB-4D08-4E2C-83CB-79FB0A5F1B04}" type="datetimeFigureOut">
              <a:rPr lang="en-IN" smtClean="0"/>
              <a:pPr/>
              <a:t>27-05-2020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437A0-58E5-473C-8050-D8E363B86F4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11604517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_20200321_1708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455" y="427517"/>
            <a:ext cx="12192000" cy="5892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95129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10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2475" y="0"/>
            <a:ext cx="106870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54352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11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4275" y="0"/>
            <a:ext cx="982345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36888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113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62050" y="0"/>
            <a:ext cx="98663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99233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12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9225" y="0"/>
            <a:ext cx="93519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09754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124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1275" y="0"/>
            <a:ext cx="956786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86750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13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69030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13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873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20200321_17135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3763" y="0"/>
            <a:ext cx="104028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6868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BBH</cp:lastModifiedBy>
  <cp:revision>2</cp:revision>
  <dcterms:created xsi:type="dcterms:W3CDTF">2020-03-21T11:47:47Z</dcterms:created>
  <dcterms:modified xsi:type="dcterms:W3CDTF">2020-05-27T05:15:27Z</dcterms:modified>
</cp:coreProperties>
</file>