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7F02C-74C4-493B-9D04-B24BC8CB2B4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1A056-8370-4AFE-BBB2-2B61EE3A8AE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56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CF8D7-9F5D-4BF7-AD13-C336E9E0C25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A1523-DC63-4A82-8EBF-1EFB44EF460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704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E8DBA-776E-4A7C-845F-89FF311715C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36CE1-DCD9-47D5-B178-69236247470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33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98C7D-4F90-4B7A-821A-9D34016FC04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77E98-6C5D-4804-A53F-7E00E56936A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62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B54F7-2E5F-411E-9016-57574267FD7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FC651-BC0C-48CD-84CE-76B674AB281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60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AE8AF-B64D-48D0-B74D-C9491137A3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26990-6C7B-40FE-9D26-00CFDB53515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51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157A5-29E5-4A9C-881E-62EEB9C783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ED2A2-B162-4E9D-839D-117FC9DA335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389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DEF06-B238-4ACD-B991-F8375DCE9E6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7128D-424A-4D98-B000-D21ED5C23E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628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53CD1-D56D-4EEE-B9E7-C93B27AB9A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09E81-C7BD-4642-A4C9-1E57B326F10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76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86671-1804-4FBB-B1F3-3B75C4C8323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7064C-DE8D-46FB-AEB0-ABBC1D61EF5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32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9CB98-FF6F-4758-A34E-586E896AE4D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19EE9-0D72-4B04-9512-34363A9F394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143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59B0E7-F794-4AA2-A5AE-0812480D074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5E5B8E-A847-4DC3-9777-4CD1240B11A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82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4727575"/>
          </a:xfrm>
        </p:spPr>
        <p:txBody>
          <a:bodyPr/>
          <a:lstStyle/>
          <a:p>
            <a:r>
              <a:rPr lang="en-IN" dirty="0" smtClean="0"/>
              <a:t>Prepared by </a:t>
            </a:r>
            <a:br>
              <a:rPr lang="en-IN" dirty="0" smtClean="0"/>
            </a:br>
            <a:r>
              <a:rPr lang="en-IN" dirty="0" err="1" smtClean="0"/>
              <a:t>Malathi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lecturer in </a:t>
            </a:r>
            <a:r>
              <a:rPr lang="en-IN" dirty="0" err="1" smtClean="0"/>
              <a:t>commerece</a:t>
            </a:r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0" y="38100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HR FUNCTIONS -I</a:t>
            </a:r>
          </a:p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Recent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and Selection –</a:t>
            </a:r>
          </a:p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Interviewing candidates</a:t>
            </a:r>
          </a:p>
        </p:txBody>
      </p:sp>
    </p:spTree>
    <p:extLst>
      <p:ext uri="{BB962C8B-B14F-4D97-AF65-F5344CB8AC3E}">
        <p14:creationId xmlns:p14="http://schemas.microsoft.com/office/powerpoint/2010/main" val="469596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Strategy Development: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Make or Buy: 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Technological Sophistication </a:t>
            </a:r>
          </a:p>
          <a:p>
            <a:pPr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   - Where to Look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How to look </a:t>
            </a:r>
          </a:p>
          <a:p>
            <a:pPr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   -When to look:</a:t>
            </a:r>
          </a:p>
          <a:p>
            <a:pPr eaLnBrk="1" hangingPunct="1">
              <a:buFont typeface="Arial" charset="0"/>
              <a:buNone/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4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Searching: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Once a recruiting plan &amp; strategy are worked out, the search can begin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Source Activation: does exist or will exist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Selling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300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6740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Screening: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Evaluation &amp; Control: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Evaluation of Recruitment Process: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a. Number of suitable candidates for selection;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Retention &amp; performance of the candidates selected;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c. Cost of the recruitment process;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d. Time lapsed data;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e. Comments on image projected.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Evaluation of Recruitment Methods: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a. Number of initial enquiries received which resulted in completed application forms;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Number of candidates at various stages of the recruitment &amp; selection process, especially those shortlisted;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c. Number of candidates recruited;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d. Number of candidates retained in organization after 6 months.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72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Recruitment Policy: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recruitment policy of an organization would normally be in alignment with the objectives &amp; policies of the organization.  It lays down the objectives of recruitment, &amp; the channels &amp; sources of recruitment.  A good policy recruitment policy is based on the organization’s objectives, identification of the recruitment needs, preferred sources of recruitment, cost of recruitment, &amp; so on.  It should reflect the reputation &amp;image of the organization.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21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good recruitment policy-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--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Provides optimum employment security &amp; avoids frequent </a:t>
            </a:r>
            <a:br>
              <a:rPr lang="en-US" sz="9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lay-offs; 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- Prevents the formation of cliques which result in employing the members of the same household or community in the organization;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- Reflects the social commitment of the organization by employing handicapped people &amp; other underprivileged people of the society whenever there is a possibility of job fit;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- Is in alignment with the objectives &amp; policies of the organization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- Is flexible enough to accommodate changes in the organization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- Is designed in such a way that it ensures long-term employment opportunities for its employees;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- Is cost effective for the organization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29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Recruitment Approaches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Realistic job preview( RJP)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Job compatibility questionnaire (JCQ)</a:t>
            </a:r>
          </a:p>
        </p:txBody>
      </p:sp>
    </p:spTree>
    <p:extLst>
      <p:ext uri="{BB962C8B-B14F-4D97-AF65-F5344CB8AC3E}">
        <p14:creationId xmlns:p14="http://schemas.microsoft.com/office/powerpoint/2010/main" val="226159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Alternatives to Recruitment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Overtime 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Employee leasing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Temporary employment</a:t>
            </a:r>
          </a:p>
        </p:txBody>
      </p:sp>
    </p:spTree>
    <p:extLst>
      <p:ext uri="{BB962C8B-B14F-4D97-AF65-F5344CB8AC3E}">
        <p14:creationId xmlns:p14="http://schemas.microsoft.com/office/powerpoint/2010/main" val="345543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Selection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    Selection is the process of picking individuals out of the pool of applicants with requisite qualifications &amp; competence to fill jobs in the organization.  </a:t>
            </a:r>
          </a:p>
          <a:p>
            <a:pPr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    Selection is the process of choosing the most suitable candidate for a job from the available applicants.    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829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458200" cy="5745163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Selection as a source of competitive advantage</a:t>
            </a:r>
          </a:p>
          <a:p>
            <a:pPr eaLnBrk="1" hangingPunct="1">
              <a:buFontTx/>
              <a:buChar char="-"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Performance</a:t>
            </a:r>
          </a:p>
          <a:p>
            <a:pPr eaLnBrk="1" hangingPunct="1">
              <a:buFontTx/>
              <a:buChar char="-"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Cost</a:t>
            </a:r>
          </a:p>
          <a:p>
            <a:pPr eaLnBrk="1" hangingPunct="1">
              <a:buFontTx/>
              <a:buChar char="-"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7401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Organization for Selection: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It is easier for the applicant because they can send their applications to a single centralized department;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It facilitates contact with applicants because issues pertaining to employment can be cleared through one central location;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It helps operating managers to concentrate on their operating responsibilities;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It can provide for better selection because hiring is done by specialists trained in staffing techniques;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Hiring costs may be cut because duplication of effort is minimized;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With increased government regulations on the selection process, it is important that people who know about these rules handle a major part of the selection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82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Meaning of recruitment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algn="just"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Recruitment is understood as the process of searching for &amp; obtaining applicants for jobs, from whom the right people can be selected.</a:t>
            </a:r>
          </a:p>
          <a:p>
            <a:pPr algn="just"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Recruitment is the process of attracting prospective employees and stimulating them for applying job in an organization. </a:t>
            </a:r>
          </a:p>
          <a:p>
            <a:pPr algn="just"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Recruitment refers to the process of receipt of applications from job seekers. 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2984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Factors Affecting Selection: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52228" name="Rectangle 3"/>
          <p:cNvSpPr>
            <a:spLocks noChangeArrowheads="1"/>
          </p:cNvSpPr>
          <p:nvPr/>
        </p:nvSpPr>
        <p:spPr bwMode="auto">
          <a:xfrm>
            <a:off x="457200" y="1600200"/>
            <a:ext cx="81534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External factors are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Supply &amp; demand of specific skills in the labour                market,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Unemployment rate,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Labour-market,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Legal &amp; political considerations,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Internal factors are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Company’s policy,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HRP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Cost of hiring.</a:t>
            </a:r>
            <a:b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955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Selection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Preliminary Interview: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Selection Tests: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Aptitude Test help determine a person’s potential to learn in a given area.  E.g. MAT, GMAT;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Personality Test are given to measure a prospective employee’s motivation to function in a particular working condition. 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Interest Test are used to measure an individual’s activity preferences.  These tests are particularly useful for students considering many careers or employees deciding career changes;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Graphology Test is designed to analyze the handwriting of an individual. 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Polygraph Test is a lie detector are designed to ensure accuracy of the information given in the applications;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Medical Test reveal physical fitness of a candidate.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260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Choosing Tests:</a:t>
            </a:r>
            <a:endParaRPr lang="en-US" smtClean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Reliability:  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Validity</a:t>
            </a:r>
          </a:p>
          <a:p>
            <a:pPr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    - Objective:  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Standardised:   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13189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Employment Interview: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  Types of Interviews: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Structured Interview: 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Unstructured Interview: 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Mixed Interview: </a:t>
            </a:r>
          </a:p>
          <a:p>
            <a:pPr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   - Behavioural Interview: 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Stressful Interview:  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In-depth Interview:  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70148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Reference &amp; Background Checks: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Selection Decision: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Physical Examination: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Job Offer: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Contracts of Employment: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Evaluation of Selection Programme: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Assessment Centre's: </a:t>
            </a:r>
            <a:br>
              <a:rPr lang="en-US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457200" y="381000"/>
            <a:ext cx="807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490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Barriers Of Effective Selection:</a:t>
            </a:r>
            <a:endParaRPr lang="en-US" smtClean="0"/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Perception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Fairness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Validity and Reliability   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Pressure 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49172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Objectives of recruitment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To attract people with multi dimensional skills and experiences that suit the present and future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organisational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strategies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To induct outsiders with a new perspective to lead the company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To infuse fresh blood at all levels of the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To develop an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organisational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culture that attracts competent people whose skills fit the company’s values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To search or head hunt whose skills fit the company’s values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To devise methodologies for assessing psychological traits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To search for talent globally and not just within the company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0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Importance of Recruitment: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4102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Provide a pool of potentially qualified job candidates.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Determine the present &amp; future requirements of the firm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Increases the pool of job candidates at minimum cost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Increase the success rate of selection process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Helps to reduce the probability that job applicants, once recruited &amp; selected will leave the organization only after a short time.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Increases organizational &amp; individual effectiveness in the short-run &amp; in long-run.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Factors influencing recruitment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Supply and demand</a:t>
            </a:r>
          </a:p>
          <a:p>
            <a:pPr eaLnBrk="1" hangingPunct="1">
              <a:buFontTx/>
              <a:buChar char="-"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Unemployment rate</a:t>
            </a:r>
          </a:p>
          <a:p>
            <a:pPr eaLnBrk="1" hangingPunct="1">
              <a:buFontTx/>
              <a:buChar char="-"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Labour market</a:t>
            </a:r>
          </a:p>
          <a:p>
            <a:pPr eaLnBrk="1" hangingPunct="1">
              <a:buFontTx/>
              <a:buChar char="-"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Political- legal</a:t>
            </a:r>
          </a:p>
          <a:p>
            <a:pPr eaLnBrk="1" hangingPunct="1">
              <a:buFontTx/>
              <a:buChar char="-"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Sons of soil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Recruitment policy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HRP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Size of the firm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Cost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Growth and expansion</a:t>
            </a:r>
          </a:p>
          <a:p>
            <a:pPr eaLnBrk="1" hangingPunct="1">
              <a:buFontTx/>
              <a:buChar char="-"/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5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Internal sources of recruitment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Present Employees: 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Employee Referrals: 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Former Employees: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Previous Applicants: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1703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External sources of recruitment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5626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Professional or Trade Association: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Advertisements: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Employment exchange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Campus recruitments: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Walk-ins, Write-ins, &amp; Talk-ins: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Consultants: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Contractors: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Displaced persons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Radio &amp; Television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Competitors: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E-recruiting: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41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Recruitment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Recruitment is the process of identifying &amp; attracting job seekers so as to build a pool of qualified job applicants.  The process comprises 5 interrelated stages:-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Planning,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Strategy Development,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Searching,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Screening 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Evaluation &amp; Control.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09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Recruitment Planning: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Planning Involves the translation of likely job vacancies &amp; information about the nature of these jobs into a set of objectives that specify the number &amp; type of applicants to be contacted.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Number of Contacts: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r>
              <a:rPr lang="en-US" smtClean="0">
                <a:latin typeface="Times New Roman" pitchFamily="18" charset="0"/>
                <a:cs typeface="Times New Roman" pitchFamily="18" charset="0"/>
              </a:rPr>
              <a:t>- Type of Contacts: Job description and Job specialisation.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369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573</Words>
  <Application>Microsoft Office PowerPoint</Application>
  <PresentationFormat>On-screen Show (4:3)</PresentationFormat>
  <Paragraphs>125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1_Office Theme</vt:lpstr>
      <vt:lpstr>Prepared by  Malathi lecturer in commerece </vt:lpstr>
      <vt:lpstr>Meaning of recruitment</vt:lpstr>
      <vt:lpstr>Objectives of recruitment</vt:lpstr>
      <vt:lpstr>Importance of Recruitment:</vt:lpstr>
      <vt:lpstr>Factors influencing recruitment</vt:lpstr>
      <vt:lpstr>Internal sources of recruitment</vt:lpstr>
      <vt:lpstr>External sources of recruitment </vt:lpstr>
      <vt:lpstr>Recruitment process</vt:lpstr>
      <vt:lpstr>PowerPoint Presentation</vt:lpstr>
      <vt:lpstr>PowerPoint Presentation</vt:lpstr>
      <vt:lpstr>PowerPoint Presentation</vt:lpstr>
      <vt:lpstr>PowerPoint Presentation</vt:lpstr>
      <vt:lpstr>Recruitment Policy:</vt:lpstr>
      <vt:lpstr>A good recruitment policy-</vt:lpstr>
      <vt:lpstr>Recruitment Approaches</vt:lpstr>
      <vt:lpstr>Alternatives to Recruitment</vt:lpstr>
      <vt:lpstr>Selection </vt:lpstr>
      <vt:lpstr>PowerPoint Presentation</vt:lpstr>
      <vt:lpstr>Organization for Selection:</vt:lpstr>
      <vt:lpstr>Environmental Factors Affecting Selection:</vt:lpstr>
      <vt:lpstr>Selection process</vt:lpstr>
      <vt:lpstr>Choosing Tests:</vt:lpstr>
      <vt:lpstr>PowerPoint Presentation</vt:lpstr>
      <vt:lpstr>PowerPoint Presentation</vt:lpstr>
      <vt:lpstr>Barriers Of Effective Selection: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-2</dc:title>
  <dc:creator>moon</dc:creator>
  <cp:lastModifiedBy>Windows User</cp:lastModifiedBy>
  <cp:revision>3</cp:revision>
  <dcterms:created xsi:type="dcterms:W3CDTF">2014-09-17T18:58:10Z</dcterms:created>
  <dcterms:modified xsi:type="dcterms:W3CDTF">2020-03-21T10:03:45Z</dcterms:modified>
</cp:coreProperties>
</file>