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65" r:id="rId10"/>
    <p:sldId id="266" r:id="rId11"/>
    <p:sldId id="269" r:id="rId1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4215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3440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13560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8894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77799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94718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3491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46260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60460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91760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66822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BA2E1-6743-4EF1-A919-64EC69ED332A}" type="datetimeFigureOut">
              <a:rPr lang="en-IN" smtClean="0"/>
              <a:pPr/>
              <a:t>01-06-2020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F7F2A-1572-417A-997C-64F2459E6F6F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493555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Income from other source 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12192000" cy="3255962"/>
          </a:xfrm>
        </p:spPr>
        <p:txBody>
          <a:bodyPr/>
          <a:lstStyle/>
          <a:p>
            <a:r>
              <a:rPr lang="en-IN" smtClean="0"/>
              <a:t>                                                                                                                II B.com</a:t>
            </a:r>
          </a:p>
          <a:p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xmlns="" val="267214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8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14338"/>
            <a:ext cx="12192000" cy="6027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06773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75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98513"/>
            <a:ext cx="12192000" cy="5260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05723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5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77888"/>
            <a:ext cx="12192000" cy="5102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43142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55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0725"/>
            <a:ext cx="12192000" cy="5414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82276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6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52475"/>
            <a:ext cx="12192000" cy="5351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61670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6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22338"/>
            <a:ext cx="12192000" cy="5011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72830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65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54125"/>
            <a:ext cx="12192000" cy="4348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12864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7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81063"/>
            <a:ext cx="12192000" cy="5095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84045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8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14338"/>
            <a:ext cx="12192000" cy="6027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81068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558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7538"/>
            <a:ext cx="12192000" cy="5621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89006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</Words>
  <Application>Microsoft Office PowerPoint</Application>
  <PresentationFormat>Custom</PresentationFormat>
  <Paragraphs>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Income from other source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Windows User</dc:creator>
  <cp:lastModifiedBy>SHK</cp:lastModifiedBy>
  <cp:revision>4</cp:revision>
  <dcterms:created xsi:type="dcterms:W3CDTF">2020-03-21T10:39:40Z</dcterms:created>
  <dcterms:modified xsi:type="dcterms:W3CDTF">2020-06-01T05:57:39Z</dcterms:modified>
</cp:coreProperties>
</file>