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141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370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241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739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960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2836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0537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857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257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802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94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2638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371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45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443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018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54597-A4B9-4696-B6A3-A34D65996B08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E8001E3-ABDD-429E-8FED-96013D0A6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97008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F1CAF-7AC9-440F-A36C-8FCE203B32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dirty="0">
                <a:latin typeface="Algerian" panose="04020705040A02060702" pitchFamily="82" charset="0"/>
              </a:rPr>
              <a:t>SALES ORGANISATION</a:t>
            </a:r>
            <a:endParaRPr lang="en-IN" sz="80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70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08E38-2B1D-411E-9DC9-327E4462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7A963-1A8F-4E0C-AA98-C481B549A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dobe Garamond Pro Bold" panose="02020702060506020403" pitchFamily="18" charset="0"/>
              </a:rPr>
              <a:t>It is an organization consist of human beings working together for the effective marketing of products manufactures by the firm or the products purchased for resale.</a:t>
            </a:r>
          </a:p>
        </p:txBody>
      </p:sp>
    </p:spTree>
    <p:extLst>
      <p:ext uri="{BB962C8B-B14F-4D97-AF65-F5344CB8AC3E}">
        <p14:creationId xmlns:p14="http://schemas.microsoft.com/office/powerpoint/2010/main" val="168267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5839F-C510-4E22-9687-2DC3FDC1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306333"/>
            <a:ext cx="8911687" cy="762812"/>
          </a:xfrm>
        </p:spPr>
        <p:txBody>
          <a:bodyPr/>
          <a:lstStyle/>
          <a:p>
            <a:r>
              <a:rPr lang="en-US" dirty="0"/>
              <a:t>Need for Sales organization: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C9C25-1BDA-4B83-8BF5-39C3AE31F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831" y="1195753"/>
            <a:ext cx="9678571" cy="53559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To create demand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Keeping enough stock by looking at the future demand.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Maximum contribution.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Demand for the goods has to be created through efficient salesman.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Effective advertising campaign has to be undertaken.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Arrangements have to be made for the prompt execution of the orders.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Complaints or grievances of the customers have to be attended to and redressed quickly.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Outstanding bills have to be collected.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Production or purchase of goods has to be planned and adjusted in accordance with the marketing conditions.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Regular study of marketing condition 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219069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41DE1-343A-438B-B82F-6112DD692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od Sales Organization: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A3AE7-A4DD-4878-B0C6-69B46A595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>
                <a:latin typeface="Adobe Garamond Pro" panose="02020502060506020403" pitchFamily="18" charset="0"/>
              </a:rPr>
              <a:t>Sales are the life blood of business.</a:t>
            </a:r>
          </a:p>
          <a:p>
            <a:r>
              <a:rPr lang="en-US" sz="3200" dirty="0">
                <a:latin typeface="Adobe Garamond Pro" panose="02020502060506020403" pitchFamily="18" charset="0"/>
              </a:rPr>
              <a:t>Increasing in sales.</a:t>
            </a:r>
          </a:p>
          <a:p>
            <a:r>
              <a:rPr lang="en-US" sz="3200" dirty="0">
                <a:latin typeface="Adobe Garamond Pro" panose="02020502060506020403" pitchFamily="18" charset="0"/>
              </a:rPr>
              <a:t>Consumers are the kings.</a:t>
            </a:r>
          </a:p>
          <a:p>
            <a:r>
              <a:rPr lang="en-US" sz="3200" dirty="0">
                <a:latin typeface="Adobe Garamond Pro" panose="02020502060506020403" pitchFamily="18" charset="0"/>
              </a:rPr>
              <a:t>For movement of products.</a:t>
            </a:r>
          </a:p>
          <a:p>
            <a:r>
              <a:rPr lang="en-IN" sz="3200" dirty="0">
                <a:latin typeface="Adobe Garamond Pro" panose="02020502060506020403" pitchFamily="18" charset="0"/>
              </a:rPr>
              <a:t>To handle the orders promptly.</a:t>
            </a:r>
          </a:p>
          <a:p>
            <a:r>
              <a:rPr lang="en-IN" sz="3200" dirty="0">
                <a:latin typeface="Adobe Garamond Pro" panose="02020502060506020403" pitchFamily="18" charset="0"/>
              </a:rPr>
              <a:t>Collection of dues.</a:t>
            </a:r>
          </a:p>
          <a:p>
            <a:r>
              <a:rPr lang="en-IN" sz="3200" dirty="0">
                <a:latin typeface="Adobe Garamond Pro" panose="02020502060506020403" pitchFamily="18" charset="0"/>
              </a:rPr>
              <a:t>To keep good relationship with public.</a:t>
            </a:r>
          </a:p>
          <a:p>
            <a:endParaRPr lang="en-IN" sz="3200" dirty="0">
              <a:latin typeface="Adobe Garamond Pro" panose="020205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95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AAA35-0CB6-4B52-B866-B422763A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of Sales Organization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5B1C0-A981-4E99-9DEF-DC47E4D8B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988" y="1589649"/>
            <a:ext cx="9844624" cy="46442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collect marketing information.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undertake product planning.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forecast the sales.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undertake sales budgeting.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lay down a clear and sound selling policy.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undertake the work of recruitment and selection of salesman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undertake the task of training salesmen.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perform the task of supervision and control of salesmen.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devise suitable plans for remunerating the salesman.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It has to arrange for advertising and publicity.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44280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0AE70-814E-470B-BD11-FBD60A420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61514"/>
            <a:ext cx="8915400" cy="434970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It has to undertake sales promotion activities.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It is also concerned with the selling routine.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Order preparation and office recording.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Preparation of customer’s record cards.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Maintenance of </a:t>
            </a:r>
            <a:r>
              <a:rPr lang="en-US"/>
              <a:t>salesmen’s record.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6061584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86</TotalTime>
  <Words>308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Adobe Garamond Pro</vt:lpstr>
      <vt:lpstr>Adobe Garamond Pro Bold</vt:lpstr>
      <vt:lpstr>Algerian</vt:lpstr>
      <vt:lpstr>Arial</vt:lpstr>
      <vt:lpstr>Century Gothic</vt:lpstr>
      <vt:lpstr>Wingdings</vt:lpstr>
      <vt:lpstr>Wingdings 3</vt:lpstr>
      <vt:lpstr>Wisp</vt:lpstr>
      <vt:lpstr>SALES ORGANISATION</vt:lpstr>
      <vt:lpstr>Meaning:</vt:lpstr>
      <vt:lpstr>Need for Sales organization:</vt:lpstr>
      <vt:lpstr>Importance od Sales Organization:</vt:lpstr>
      <vt:lpstr>Function of Sales Organization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 ORGANISATION</dc:title>
  <dc:creator>user</dc:creator>
  <cp:lastModifiedBy>user</cp:lastModifiedBy>
  <cp:revision>7</cp:revision>
  <dcterms:created xsi:type="dcterms:W3CDTF">2021-05-26T14:07:44Z</dcterms:created>
  <dcterms:modified xsi:type="dcterms:W3CDTF">2021-06-01T07:04:05Z</dcterms:modified>
</cp:coreProperties>
</file>