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5-18T21:30:00.377" idx="1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8E54B-C513-436C-93F6-1525F46D1447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4B223-773B-4F6F-B6B4-3802974C599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4955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F4B223-773B-4F6F-B6B4-3802974C5993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5601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9439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2507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6282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78564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33252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5981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6298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0028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132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29821-4099-4EEC-A139-3037493EC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56506-1051-4A82-A167-F29F58616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27C56-6582-452D-9DA7-84ABB5D9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6380F-B3F2-4AFA-A511-0CA348538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E63BC-2D45-4AE4-92EE-5803DEFCD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0265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0794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520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8332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170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475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6436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447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98188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4C24BBE-0213-4438-9D3F-776963AA2699}" type="datetimeFigureOut">
              <a:rPr lang="en-IN" smtClean="0"/>
              <a:t>18-05-2021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C7EF52-28ED-4FC6-897E-F343A39F5F8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83250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tel:201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comments" Target="../comments/comment1.xml"/><Relationship Id="rId4" Type="http://schemas.openxmlformats.org/officeDocument/2006/relationships/hyperlink" Target="tel:14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9EF16-AF85-4B85-897F-E1641F6F4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52357"/>
            <a:ext cx="10515600" cy="2082019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Conversion of Private Company to Public Company</a:t>
            </a:r>
            <a:endParaRPr lang="en-IN" sz="4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240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8566B-D66A-4A42-A131-4D1E157B4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600" b="1" u="sng" dirty="0">
                <a:effectLst/>
                <a:latin typeface="Bodoni Bd BT" panose="02070803080706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When does a private company become a public company?</a:t>
            </a:r>
            <a:br>
              <a:rPr lang="en-US" sz="3600" b="1" u="sng" dirty="0">
                <a:effectLst/>
                <a:latin typeface="Bodoni Bd BT" panose="02070803080706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3600" dirty="0">
                <a:effectLst/>
                <a:latin typeface="Bodoni Bd BT" panose="02070803080706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>
                <a:effectLst/>
                <a:latin typeface="Bodoni Bd BT" panose="02070803080706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per section 14, the following steps shall be necessary for conversion of a private company into a public company</a:t>
            </a:r>
            <a:br>
              <a:rPr lang="en-US" sz="3600" dirty="0">
                <a:effectLst/>
                <a:latin typeface="Bodoni Bd BT" panose="02070803080706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N" sz="3600" dirty="0">
              <a:latin typeface="Bodoni Bd BT" panose="02070803080706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5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B1CD0-677F-4BD6-9871-4CF96E184A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6775"/>
            <a:ext cx="10515600" cy="5600188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Special Resolution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private company may convert itself in to public company by amending its Articles of association Section 14 of the Companies Act, </a:t>
            </a:r>
            <a:r>
              <a:rPr lang="en-US" sz="24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2013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in this regard provides that a private company can amend its Articles for the purpose by passing a special resolution. </a:t>
            </a:r>
          </a:p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Increase in membership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If the number of members is less than seven, it must be raised to not less than seven [Section 3]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Increase in number of directors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if the number of directors is less than three, it must be raised to not less than three [Section </a:t>
            </a:r>
            <a:r>
              <a:rPr lang="en-US" sz="240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149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</a:p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Filling of Altered Article: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Every alteration of the articles under this section shall be filled with the Registrar in Form No INC 27,together with a printed copy of the altered articles, within a period of fifteen days in such manner as may be prescribed who register the same.</a:t>
            </a:r>
          </a:p>
          <a:p>
            <a:r>
              <a:rPr lang="en-US" sz="24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Alteration to be noted in every copy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Every alteration made in the articles of a company shall not be noted in ever y copy of articles [Section 15(1)}.</a:t>
            </a: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042028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101</TotalTime>
  <Words>241</Words>
  <Application>Microsoft Office PowerPoint</Application>
  <PresentationFormat>Widescreen</PresentationFormat>
  <Paragraphs>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Algerian</vt:lpstr>
      <vt:lpstr>Arial</vt:lpstr>
      <vt:lpstr>Bodoni Bd BT</vt:lpstr>
      <vt:lpstr>Calibri</vt:lpstr>
      <vt:lpstr>Times New Roman</vt:lpstr>
      <vt:lpstr>Tw Cen MT</vt:lpstr>
      <vt:lpstr>Droplet</vt:lpstr>
      <vt:lpstr>Conversion of Private Company to Public Company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Conversion of Private Company to Public Company</dc:title>
  <dc:creator>user</dc:creator>
  <cp:lastModifiedBy>user</cp:lastModifiedBy>
  <cp:revision>3</cp:revision>
  <dcterms:created xsi:type="dcterms:W3CDTF">2021-05-18T14:21:09Z</dcterms:created>
  <dcterms:modified xsi:type="dcterms:W3CDTF">2021-05-18T16:02:25Z</dcterms:modified>
</cp:coreProperties>
</file>