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4687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5244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7562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4505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2094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4628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031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775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88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49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37905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12/26/2019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3831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F7DBFA-D2E5-46C6-9C03-2E7EF0C8CB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57400" y="914400"/>
            <a:ext cx="5618515" cy="2032715"/>
          </a:xfrm>
        </p:spPr>
        <p:txBody>
          <a:bodyPr/>
          <a:lstStyle/>
          <a:p>
            <a:pPr algn="ctr"/>
            <a:r>
              <a:rPr lang="en-IN" dirty="0"/>
              <a:t>Unit iv</a:t>
            </a:r>
          </a:p>
        </p:txBody>
      </p:sp>
    </p:spTree>
    <p:extLst>
      <p:ext uri="{BB962C8B-B14F-4D97-AF65-F5344CB8AC3E}">
        <p14:creationId xmlns:p14="http://schemas.microsoft.com/office/powerpoint/2010/main" val="506322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936920-5392-4988-A372-0282BED0A0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599" y="1371600"/>
            <a:ext cx="5562601" cy="4267199"/>
          </a:xfrm>
        </p:spPr>
        <p:txBody>
          <a:bodyPr>
            <a:normAutofit/>
          </a:bodyPr>
          <a:lstStyle/>
          <a:p>
            <a:r>
              <a:rPr lang="en-US" b="1" u="sng" dirty="0"/>
              <a:t>FTP Features: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Interactive Access.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Format Specification. </a:t>
            </a:r>
          </a:p>
          <a:p>
            <a:pPr marL="457200" lvl="0" indent="-457200">
              <a:buFont typeface="+mj-lt"/>
              <a:buAutoNum type="arabicPeriod"/>
            </a:pPr>
            <a:r>
              <a:rPr lang="en-US" dirty="0"/>
              <a:t>Authentication Control. </a:t>
            </a:r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44893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316DDE-D849-4624-B72E-0D27622F5D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000" y="457200"/>
            <a:ext cx="8229599" cy="5181599"/>
          </a:xfrm>
        </p:spPr>
        <p:txBody>
          <a:bodyPr/>
          <a:lstStyle/>
          <a:p>
            <a:r>
              <a:rPr lang="en-US" b="1" u="sng" dirty="0"/>
              <a:t>FTP Process Model:</a:t>
            </a:r>
            <a:endParaRPr lang="en-US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A8573A-8AE9-4C3B-B8A5-87E98BB86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0600" y="1236786"/>
            <a:ext cx="6934200" cy="4110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349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FE84AF-DB64-4D33-A540-40400CF28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601" y="1066801"/>
            <a:ext cx="7024234" cy="4399546"/>
          </a:xfrm>
        </p:spPr>
        <p:txBody>
          <a:bodyPr/>
          <a:lstStyle/>
          <a:p>
            <a:r>
              <a:rPr lang="en-US" dirty="0"/>
              <a:t>Data transfer connections and the data transfer processes that use them can be created dynamically when needed, but the control connection persists throughout a session. </a:t>
            </a:r>
          </a:p>
          <a:p>
            <a:r>
              <a:rPr lang="en-US" dirty="0"/>
              <a:t>Once the control connection disappears, the session is terminated and the software at both ends terminates all data transfer processes.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0579809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10EE4A-1ADC-4969-BB5F-5261B693C2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533400"/>
            <a:ext cx="8305799" cy="5257799"/>
          </a:xfrm>
        </p:spPr>
        <p:txBody>
          <a:bodyPr/>
          <a:lstStyle/>
          <a:p>
            <a:r>
              <a:rPr lang="en-US" b="1" u="sng" dirty="0"/>
              <a:t>TFTP (Trivial File Transfer Protocol):</a:t>
            </a:r>
            <a:endParaRPr lang="en-US" dirty="0"/>
          </a:p>
          <a:p>
            <a:r>
              <a:rPr lang="en-US" dirty="0"/>
              <a:t>The TCP/IP suite contains a second file transfer protocol that provides inexpensive, unsophisticated service. </a:t>
            </a:r>
          </a:p>
          <a:p>
            <a:r>
              <a:rPr lang="en-US" dirty="0"/>
              <a:t>Known as the Trivial File Transfer Protocol, or (TFTP), it is intended for applications that do not need complex interactions between the client and server. </a:t>
            </a:r>
          </a:p>
          <a:p>
            <a:r>
              <a:rPr lang="en-US" dirty="0"/>
              <a:t>TFTP restricts operations to simple file transfers and does not provide authentication. Because it is more restrictive, TFTP  software is much smaller than FTP.</a:t>
            </a:r>
          </a:p>
          <a:p>
            <a:r>
              <a:rPr lang="en-US" dirty="0"/>
              <a:t>TFTP does not need a reliable stream transport service. It runs on top of UDP or any other unreliable packet delivery system, using timeout and retransmission to ensure that data arrives.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29840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0EB4B0-630C-4091-9761-2F4156EF5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228600"/>
            <a:ext cx="8458199" cy="5486399"/>
          </a:xfrm>
        </p:spPr>
        <p:txBody>
          <a:bodyPr/>
          <a:lstStyle/>
          <a:p>
            <a:r>
              <a:rPr lang="en-US" dirty="0"/>
              <a:t>Figure shows the format of the five  TFTP  packet types.</a:t>
            </a:r>
          </a:p>
          <a:p>
            <a:r>
              <a:rPr lang="en-US" dirty="0"/>
              <a:t> </a:t>
            </a:r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5145029-A2AA-48B1-9538-6077DF118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8562" y="914400"/>
            <a:ext cx="6803838" cy="4747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6486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8CB001-9E25-4352-8FC5-74A7DB578D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228600"/>
            <a:ext cx="8686799" cy="5638799"/>
          </a:xfrm>
        </p:spPr>
        <p:txBody>
          <a:bodyPr/>
          <a:lstStyle/>
          <a:p>
            <a:r>
              <a:rPr lang="en-US" b="1" u="sng" dirty="0"/>
              <a:t>NFS (Network File System):</a:t>
            </a:r>
            <a:endParaRPr lang="en-US" dirty="0"/>
          </a:p>
          <a:p>
            <a:r>
              <a:rPr lang="en-US" dirty="0"/>
              <a:t>Initially developed by Sun Microsystems Incorporated, the  Network File System (NFS)  has been published as an IETF standard for transparent and integrated shared file access. </a:t>
            </a:r>
          </a:p>
          <a:p>
            <a:r>
              <a:rPr lang="en-US" dirty="0"/>
              <a:t>Figure illustrates how NFS is embedded in an operating system.</a:t>
            </a:r>
          </a:p>
          <a:p>
            <a:endParaRPr lang="en-US" dirty="0"/>
          </a:p>
          <a:p>
            <a:endParaRPr lang="en-IN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BC797A9-4628-4247-A548-FC02FC3023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2362200"/>
            <a:ext cx="5486400" cy="4396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71391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5915</TotalTime>
  <Words>240</Words>
  <Application>Microsoft Office PowerPoint</Application>
  <PresentationFormat>On-screen Show (4:3)</PresentationFormat>
  <Paragraphs>18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Gallery</vt:lpstr>
      <vt:lpstr>Unit iv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iv</dc:title>
  <dc:creator>SOUMYA</dc:creator>
  <cp:lastModifiedBy>Soumya Kunder</cp:lastModifiedBy>
  <cp:revision>5</cp:revision>
  <dcterms:created xsi:type="dcterms:W3CDTF">2006-08-16T00:00:00Z</dcterms:created>
  <dcterms:modified xsi:type="dcterms:W3CDTF">2019-12-30T14:29:39Z</dcterms:modified>
</cp:coreProperties>
</file>