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8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242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948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2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524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18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461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2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451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714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6705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6058024-4867-4CAA-A83F-91D63DD4097B}" type="datetimeFigureOut">
              <a:rPr lang="en-IN" smtClean="0"/>
              <a:t>28-05-2021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8DC07-861F-46FA-8915-559C71149E66}" type="slidenum">
              <a:rPr lang="en-IN" smtClean="0"/>
              <a:t>‹#›</a:t>
            </a:fld>
            <a:endParaRPr lang="en-IN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3289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A1365-1627-4678-977F-44AC679D0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lgerian" panose="04020705040A02060702" pitchFamily="82" charset="0"/>
              </a:rPr>
              <a:t>Retail Management Activities </a:t>
            </a:r>
            <a:endParaRPr lang="en-IN" sz="36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377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C3B38-6816-4D1B-8B6E-79F11EE0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The activities followed by a retailer are: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DADEA-9113-445B-AEF8-5F16D6FC9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Store administration.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Management of retail floor. </a:t>
            </a:r>
            <a:r>
              <a:rPr lang="en-US"/>
              <a:t>(Pre-Store </a:t>
            </a:r>
            <a:r>
              <a:rPr lang="en-US" dirty="0"/>
              <a:t>Opening activities, During Trading hours Activities and Post Store Close Activities)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Inventory management.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Management receipts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Customer Service.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Sales promotion.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1614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A4DF-7FA7-4A52-8DBA-2EB608F39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Retail Mix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16DC6-77EC-42AC-B53B-25412D2E4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Price.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Promotion.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Place.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Product.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People.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Performance.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3465307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C2D1F"/>
      </a:dk2>
      <a:lt2>
        <a:srgbClr val="FAF2C5"/>
      </a:lt2>
      <a:accent1>
        <a:srgbClr val="EA9736"/>
      </a:accent1>
      <a:accent2>
        <a:srgbClr val="EACF56"/>
      </a:accent2>
      <a:accent3>
        <a:srgbClr val="77D4D6"/>
      </a:accent3>
      <a:accent4>
        <a:srgbClr val="54AFDC"/>
      </a:accent4>
      <a:accent5>
        <a:srgbClr val="88C363"/>
      </a:accent5>
      <a:accent6>
        <a:srgbClr val="D9D899"/>
      </a:accent6>
      <a:hlink>
        <a:srgbClr val="A7A574"/>
      </a:hlink>
      <a:folHlink>
        <a:srgbClr val="8B887A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9B359FC9-1E88-4883-B31D-CCECAE2A7B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9</TotalTime>
  <Words>59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Algerian</vt:lpstr>
      <vt:lpstr>Arial</vt:lpstr>
      <vt:lpstr>MS Shell Dlg 2</vt:lpstr>
      <vt:lpstr>Wingdings</vt:lpstr>
      <vt:lpstr>Wingdings 3</vt:lpstr>
      <vt:lpstr>Madison</vt:lpstr>
      <vt:lpstr>Retail Management Activities </vt:lpstr>
      <vt:lpstr>The activities followed by a retailer are:</vt:lpstr>
      <vt:lpstr>Retail Mix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Management Activities </dc:title>
  <dc:creator>user</dc:creator>
  <cp:lastModifiedBy>user</cp:lastModifiedBy>
  <cp:revision>3</cp:revision>
  <dcterms:created xsi:type="dcterms:W3CDTF">2021-05-24T04:43:13Z</dcterms:created>
  <dcterms:modified xsi:type="dcterms:W3CDTF">2021-05-28T05:18:44Z</dcterms:modified>
</cp:coreProperties>
</file>