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63A0-A6A0-4058-8302-E72596E8FEFF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ED3E-F857-4BC4-88E1-0E1F57D653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1677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63A0-A6A0-4058-8302-E72596E8FEFF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ED3E-F857-4BC4-88E1-0E1F57D653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0697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63A0-A6A0-4058-8302-E72596E8FEFF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ED3E-F857-4BC4-88E1-0E1F57D653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1130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63A0-A6A0-4058-8302-E72596E8FEFF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ED3E-F857-4BC4-88E1-0E1F57D653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2931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63A0-A6A0-4058-8302-E72596E8FEFF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ED3E-F857-4BC4-88E1-0E1F57D653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4480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63A0-A6A0-4058-8302-E72596E8FEFF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ED3E-F857-4BC4-88E1-0E1F57D653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8192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63A0-A6A0-4058-8302-E72596E8FEFF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ED3E-F857-4BC4-88E1-0E1F57D653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9452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63A0-A6A0-4058-8302-E72596E8FEFF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ED3E-F857-4BC4-88E1-0E1F57D653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136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63A0-A6A0-4058-8302-E72596E8FEFF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ED3E-F857-4BC4-88E1-0E1F57D653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5976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63A0-A6A0-4058-8302-E72596E8FEFF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ED3E-F857-4BC4-88E1-0E1F57D653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9224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50000"/>
              <a:lumOff val="5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63A0-A6A0-4058-8302-E72596E8FEFF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ED3E-F857-4BC4-88E1-0E1F57D653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3044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fld id="{D37B63A0-A6A0-4058-8302-E72596E8FEFF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7D46ED3E-F857-4BC4-88E1-0E1F57D6533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21762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20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8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6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EC7D2-AF62-402A-916F-8DFF3E939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823437"/>
          </a:xfrm>
        </p:spPr>
        <p:txBody>
          <a:bodyPr>
            <a:normAutofit fontScale="90000"/>
          </a:bodyPr>
          <a:lstStyle/>
          <a:p>
            <a:r>
              <a:rPr lang="en-US" dirty="0"/>
              <a:t>Types of Salesmanship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783517-2DD2-44F4-A53A-EC34E51C59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0506" y="2124222"/>
            <a:ext cx="8398412" cy="315116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1)Order taking salesmanship, demand – filling salesmanship or counter salesmanship</a:t>
            </a:r>
          </a:p>
          <a:p>
            <a:pPr algn="l"/>
            <a:r>
              <a:rPr lang="en-US" sz="3200" dirty="0"/>
              <a:t>2) Creative salesmanship</a:t>
            </a:r>
          </a:p>
          <a:p>
            <a:pPr algn="l"/>
            <a:r>
              <a:rPr lang="en-US" sz="3200" dirty="0"/>
              <a:t>3)Competitive salesmanship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511669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89F54-FFAB-4703-9A35-106B879A6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1)Order taking salesmanship, demand – filling salesmanship or counter salesmanship</a:t>
            </a:r>
            <a:br>
              <a:rPr lang="en-US" sz="3600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87541-5D80-4623-81E2-C3D40B3DA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Order taking salesmanship is just concerned with the execution of the order of the buyer.</a:t>
            </a:r>
          </a:p>
          <a:p>
            <a:pPr marL="0" indent="0">
              <a:buNone/>
            </a:pPr>
            <a:r>
              <a:rPr lang="en-US" sz="3600" dirty="0"/>
              <a:t>Counter salesmanship is a salesman who sells products or services directly to the public.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3458593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4F1BB-57D8-44E9-937F-A518A2CF1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2) Creative salesmanship</a:t>
            </a:r>
            <a:br>
              <a:rPr lang="en-US" sz="3600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8CE72-B8BD-4DE8-B347-8CF67F935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Which creates market for a new product or creates new markets for an existing product.</a:t>
            </a:r>
          </a:p>
          <a:p>
            <a:r>
              <a:rPr lang="en-US" sz="3200" dirty="0"/>
              <a:t> It requires creative thinking, imagination, skill.</a:t>
            </a:r>
          </a:p>
          <a:p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58386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B3FAD-3F7F-4374-82C4-4164E2A73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3)Competitive salesmanship</a:t>
            </a:r>
            <a:br>
              <a:rPr lang="en-IN" sz="3600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9E0C2-64D0-4660-A4A3-DA399473C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Which is concerned with the surpassing of the sales of the rivals through better selling techniques. </a:t>
            </a:r>
          </a:p>
          <a:p>
            <a:r>
              <a:rPr lang="en-US" sz="3600" dirty="0"/>
              <a:t>Very important to overcome the competition in the business world.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3182985276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ysClr val="windowText" lastClr="000000"/>
      </a:dk1>
      <a:lt1>
        <a:sysClr val="window" lastClr="FFFFFF"/>
      </a:lt1>
      <a:dk2>
        <a:srgbClr val="4A3F38"/>
      </a:dk2>
      <a:lt2>
        <a:srgbClr val="EEEDCB"/>
      </a:lt2>
      <a:accent1>
        <a:srgbClr val="818E9F"/>
      </a:accent1>
      <a:accent2>
        <a:srgbClr val="D26400"/>
      </a:accent2>
      <a:accent3>
        <a:srgbClr val="C3BA45"/>
      </a:accent3>
      <a:accent4>
        <a:srgbClr val="8A8552"/>
      </a:accent4>
      <a:accent5>
        <a:srgbClr val="F3B843"/>
      </a:accent5>
      <a:accent6>
        <a:srgbClr val="786C71"/>
      </a:accent6>
      <a:hlink>
        <a:srgbClr val="46A7CA"/>
      </a:hlink>
      <a:folHlink>
        <a:srgbClr val="B2B2B2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9935E573-C197-41A8-BCA1-5D5F62C560B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10</TotalTime>
  <Words>133</Words>
  <Application>Microsoft Office PowerPoint</Application>
  <PresentationFormat>Widescreen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Corbel</vt:lpstr>
      <vt:lpstr>Wingdings 2</vt:lpstr>
      <vt:lpstr>Frame</vt:lpstr>
      <vt:lpstr>Types of Salesmanship</vt:lpstr>
      <vt:lpstr>1)Order taking salesmanship, demand – filling salesmanship or counter salesmanship </vt:lpstr>
      <vt:lpstr>2) Creative salesmanship </vt:lpstr>
      <vt:lpstr>3)Competitive salesmanship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Salesmanship</dc:title>
  <dc:creator>user</dc:creator>
  <cp:lastModifiedBy>user</cp:lastModifiedBy>
  <cp:revision>2</cp:revision>
  <dcterms:created xsi:type="dcterms:W3CDTF">2021-06-21T13:09:55Z</dcterms:created>
  <dcterms:modified xsi:type="dcterms:W3CDTF">2021-06-21T13:20:06Z</dcterms:modified>
</cp:coreProperties>
</file>