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0DCEDBE6-7EA1-4205-A0F8-CFB9F702CF3D}" type="datetimeFigureOut">
              <a:rPr lang="en-IN" smtClean="0"/>
              <a:t>10-06-2021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F78E4157-D0CC-41DA-8239-80A0FEE803F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97117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EDBE6-7EA1-4205-A0F8-CFB9F702CF3D}" type="datetimeFigureOut">
              <a:rPr lang="en-IN" smtClean="0"/>
              <a:t>10-06-2021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E4157-D0CC-41DA-8239-80A0FEE803F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290486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EDBE6-7EA1-4205-A0F8-CFB9F702CF3D}" type="datetimeFigureOut">
              <a:rPr lang="en-IN" smtClean="0"/>
              <a:t>10-06-2021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E4157-D0CC-41DA-8239-80A0FEE803F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835809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EDBE6-7EA1-4205-A0F8-CFB9F702CF3D}" type="datetimeFigureOut">
              <a:rPr lang="en-IN" smtClean="0"/>
              <a:t>10-06-2021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E4157-D0CC-41DA-8239-80A0FEE803F2}" type="slidenum">
              <a:rPr lang="en-IN" smtClean="0"/>
              <a:t>‹#›</a:t>
            </a:fld>
            <a:endParaRPr lang="en-IN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934630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EDBE6-7EA1-4205-A0F8-CFB9F702CF3D}" type="datetimeFigureOut">
              <a:rPr lang="en-IN" smtClean="0"/>
              <a:t>10-06-2021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E4157-D0CC-41DA-8239-80A0FEE803F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682254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EDBE6-7EA1-4205-A0F8-CFB9F702CF3D}" type="datetimeFigureOut">
              <a:rPr lang="en-IN" smtClean="0"/>
              <a:t>10-06-2021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E4157-D0CC-41DA-8239-80A0FEE803F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847817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EDBE6-7EA1-4205-A0F8-CFB9F702CF3D}" type="datetimeFigureOut">
              <a:rPr lang="en-IN" smtClean="0"/>
              <a:t>10-06-2021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E4157-D0CC-41DA-8239-80A0FEE803F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878306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EDBE6-7EA1-4205-A0F8-CFB9F702CF3D}" type="datetimeFigureOut">
              <a:rPr lang="en-IN" smtClean="0"/>
              <a:t>10-06-2021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E4157-D0CC-41DA-8239-80A0FEE803F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6272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EDBE6-7EA1-4205-A0F8-CFB9F702CF3D}" type="datetimeFigureOut">
              <a:rPr lang="en-IN" smtClean="0"/>
              <a:t>10-06-2021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E4157-D0CC-41DA-8239-80A0FEE803F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6372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EDBE6-7EA1-4205-A0F8-CFB9F702CF3D}" type="datetimeFigureOut">
              <a:rPr lang="en-IN" smtClean="0"/>
              <a:t>10-06-2021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E4157-D0CC-41DA-8239-80A0FEE803F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874979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EDBE6-7EA1-4205-A0F8-CFB9F702CF3D}" type="datetimeFigureOut">
              <a:rPr lang="en-IN" smtClean="0"/>
              <a:t>10-06-2021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E4157-D0CC-41DA-8239-80A0FEE803F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51693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EDBE6-7EA1-4205-A0F8-CFB9F702CF3D}" type="datetimeFigureOut">
              <a:rPr lang="en-IN" smtClean="0"/>
              <a:t>10-06-2021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E4157-D0CC-41DA-8239-80A0FEE803F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562080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EDBE6-7EA1-4205-A0F8-CFB9F702CF3D}" type="datetimeFigureOut">
              <a:rPr lang="en-IN" smtClean="0"/>
              <a:t>10-06-2021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E4157-D0CC-41DA-8239-80A0FEE803F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377340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EDBE6-7EA1-4205-A0F8-CFB9F702CF3D}" type="datetimeFigureOut">
              <a:rPr lang="en-IN" smtClean="0"/>
              <a:t>10-06-2021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E4157-D0CC-41DA-8239-80A0FEE803F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973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EDBE6-7EA1-4205-A0F8-CFB9F702CF3D}" type="datetimeFigureOut">
              <a:rPr lang="en-IN" smtClean="0"/>
              <a:t>10-06-2021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E4157-D0CC-41DA-8239-80A0FEE803F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311667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EDBE6-7EA1-4205-A0F8-CFB9F702CF3D}" type="datetimeFigureOut">
              <a:rPr lang="en-IN" smtClean="0"/>
              <a:t>10-06-2021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E4157-D0CC-41DA-8239-80A0FEE803F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685441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EDBE6-7EA1-4205-A0F8-CFB9F702CF3D}" type="datetimeFigureOut">
              <a:rPr lang="en-IN" smtClean="0"/>
              <a:t>10-06-2021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E4157-D0CC-41DA-8239-80A0FEE803F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49737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CEDBE6-7EA1-4205-A0F8-CFB9F702CF3D}" type="datetimeFigureOut">
              <a:rPr lang="en-IN" smtClean="0"/>
              <a:t>10-06-2021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8E4157-D0CC-41DA-8239-80A0FEE803F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628406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>
            <a:outerShdw blurRad="177800" dist="38100" dir="2700000" algn="tl">
              <a:srgbClr val="000000">
                <a:alpha val="24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B27D7A-2C94-4C65-9053-04F36A517D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Prospectus :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06CD53-0887-46AB-88DA-317BF9308D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It is invitation to the public  to subscribe to the shares or debentures of a company is done by issuing the statement or document is known as PROSPECTUS</a:t>
            </a:r>
          </a:p>
          <a:p>
            <a:r>
              <a:rPr lang="en-US" dirty="0"/>
              <a:t>It containing all material and essential information about the company’s affairs and its </a:t>
            </a:r>
            <a:r>
              <a:rPr lang="en-US"/>
              <a:t>future prospectus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2431966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3B2C6E-CA94-460B-A17F-79F59DFEE4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Definition: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AFD6AA-F981-4DF0-9E85-6B29FA98E5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Prospectus defined as “any document described or issued as a prospectus and include any notice, circular, advertisements or other documents inviting deposits from the public or the subscription or purchase of any shares in or debentures of a body corporate”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9675507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434B0E-EA39-4CB1-B468-52B902DB32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Objectives of issuing prospectus: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0735A7-1B45-4220-9989-2228F8E8D5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776" y="1674055"/>
            <a:ext cx="11057206" cy="4853354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To inform the public about the formation of a new company.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To state the prospectus of the company and to induce the public to subscribe to the shares or debentures of the company.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To invite offers from the public for the subscription or purchase of the shares or debentures of the company.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To create confidence in the public about the company by providing complete accurate and reliable information and by making the directors responsible for the information given in the prospectus.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To have an authenticated records of the terms and conditions on which the shares or debentures are issued by the company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5547130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B6C631-95F8-462A-AAEE-E5F66D9F02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Legal rules or provisions of the companies act regarding the issue of prospectus: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CCAC64-B113-497D-8A8E-D60652AA9E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775" y="1871004"/>
            <a:ext cx="11169747" cy="436847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Prospectus must be dated (section 26 (1)(3))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A copy of the prospectus must be filed with the registrar on or before its publication (section (26 (4))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Documents must be attached to the copy of prospectus filed with the registrar.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The prospectus must contain a statement that a copy has been delivered for registration to the  company registrar.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Prospectus must be issued within 90 days of its registration either by newspaper advertisement or otherwise (Section 26(8))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6273139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CED33D-E57D-4664-A146-70BAFF1CE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2809D1-0EB0-4047-827E-350214B829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The consent of the expert should be obtained (Section 26(5))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The signing of prospectus.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The terms of the contracts not to be varied.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Issue of application form for share </a:t>
            </a:r>
            <a:r>
              <a:rPr lang="en-US"/>
              <a:t>or debenture.</a:t>
            </a: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68788883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Violet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88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82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97ECCC31-8429-4523-BE8D-8F09B7A4D4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Circuit</Template>
  <TotalTime>37</TotalTime>
  <Words>341</Words>
  <Application>Microsoft Office PowerPoint</Application>
  <PresentationFormat>Widescreen</PresentationFormat>
  <Paragraphs>21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Tw Cen MT</vt:lpstr>
      <vt:lpstr>Wingdings</vt:lpstr>
      <vt:lpstr>Circuit</vt:lpstr>
      <vt:lpstr>Prospectus :</vt:lpstr>
      <vt:lpstr>Definition:</vt:lpstr>
      <vt:lpstr>Objectives of issuing prospectus:</vt:lpstr>
      <vt:lpstr>Legal rules or provisions of the companies act regarding the issue of prospectus: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Prospectus :</dc:title>
  <dc:creator>user</dc:creator>
  <cp:lastModifiedBy>user</cp:lastModifiedBy>
  <cp:revision>4</cp:revision>
  <dcterms:created xsi:type="dcterms:W3CDTF">2021-06-10T04:09:04Z</dcterms:created>
  <dcterms:modified xsi:type="dcterms:W3CDTF">2021-06-10T05:36:30Z</dcterms:modified>
</cp:coreProperties>
</file>