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8" r:id="rId1"/>
  </p:sldMasterIdLst>
  <p:sldIdLst>
    <p:sldId id="256" r:id="rId2"/>
    <p:sldId id="257" r:id="rId3"/>
    <p:sldId id="259" r:id="rId4"/>
    <p:sldId id="258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4CB0B-A309-49AE-8024-D7807908AFD3}" type="datetimeFigureOut">
              <a:rPr lang="en-IN" smtClean="0"/>
              <a:t>27-05-2021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E87CE808-FB28-446B-A68A-6A4D76AC0FDB}" type="slidenum">
              <a:rPr lang="en-IN" smtClean="0"/>
              <a:t>‹#›</a:t>
            </a:fld>
            <a:endParaRPr lang="en-IN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25231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4CB0B-A309-49AE-8024-D7807908AFD3}" type="datetimeFigureOut">
              <a:rPr lang="en-IN" smtClean="0"/>
              <a:t>27-05-2021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CE808-FB28-446B-A68A-6A4D76AC0FDB}" type="slidenum">
              <a:rPr lang="en-IN" smtClean="0"/>
              <a:t>‹#›</a:t>
            </a:fld>
            <a:endParaRPr lang="en-IN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2563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4CB0B-A309-49AE-8024-D7807908AFD3}" type="datetimeFigureOut">
              <a:rPr lang="en-IN" smtClean="0"/>
              <a:t>27-05-2021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CE808-FB28-446B-A68A-6A4D76AC0FDB}" type="slidenum">
              <a:rPr lang="en-IN" smtClean="0"/>
              <a:t>‹#›</a:t>
            </a:fld>
            <a:endParaRPr lang="en-IN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76239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4CB0B-A309-49AE-8024-D7807908AFD3}" type="datetimeFigureOut">
              <a:rPr lang="en-IN" smtClean="0"/>
              <a:t>27-05-2021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CE808-FB28-446B-A68A-6A4D76AC0FDB}" type="slidenum">
              <a:rPr lang="en-IN" smtClean="0"/>
              <a:t>‹#›</a:t>
            </a:fld>
            <a:endParaRPr lang="en-IN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1912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4CB0B-A309-49AE-8024-D7807908AFD3}" type="datetimeFigureOut">
              <a:rPr lang="en-IN" smtClean="0"/>
              <a:t>27-05-2021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CE808-FB28-446B-A68A-6A4D76AC0FDB}" type="slidenum">
              <a:rPr lang="en-IN" smtClean="0"/>
              <a:t>‹#›</a:t>
            </a:fld>
            <a:endParaRPr lang="en-IN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3507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4CB0B-A309-49AE-8024-D7807908AFD3}" type="datetimeFigureOut">
              <a:rPr lang="en-IN" smtClean="0"/>
              <a:t>27-05-2021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CE808-FB28-446B-A68A-6A4D76AC0FDB}" type="slidenum">
              <a:rPr lang="en-IN" smtClean="0"/>
              <a:t>‹#›</a:t>
            </a:fld>
            <a:endParaRPr lang="en-IN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1635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4CB0B-A309-49AE-8024-D7807908AFD3}" type="datetimeFigureOut">
              <a:rPr lang="en-IN" smtClean="0"/>
              <a:t>27-05-2021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CE808-FB28-446B-A68A-6A4D76AC0FDB}" type="slidenum">
              <a:rPr lang="en-IN" smtClean="0"/>
              <a:t>‹#›</a:t>
            </a:fld>
            <a:endParaRPr lang="en-IN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0506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4CB0B-A309-49AE-8024-D7807908AFD3}" type="datetimeFigureOut">
              <a:rPr lang="en-IN" smtClean="0"/>
              <a:t>27-05-2021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CE808-FB28-446B-A68A-6A4D76AC0FDB}" type="slidenum">
              <a:rPr lang="en-IN" smtClean="0"/>
              <a:t>‹#›</a:t>
            </a:fld>
            <a:endParaRPr lang="en-IN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9120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4CB0B-A309-49AE-8024-D7807908AFD3}" type="datetimeFigureOut">
              <a:rPr lang="en-IN" smtClean="0"/>
              <a:t>27-05-2021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CE808-FB28-446B-A68A-6A4D76AC0FD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718423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4CB0B-A309-49AE-8024-D7807908AFD3}" type="datetimeFigureOut">
              <a:rPr lang="en-IN" smtClean="0"/>
              <a:t>27-05-2021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CE808-FB28-446B-A68A-6A4D76AC0FDB}" type="slidenum">
              <a:rPr lang="en-IN" smtClean="0"/>
              <a:t>‹#›</a:t>
            </a:fld>
            <a:endParaRPr lang="en-IN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04878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D494CB0B-A309-49AE-8024-D7807908AFD3}" type="datetimeFigureOut">
              <a:rPr lang="en-IN" smtClean="0"/>
              <a:t>27-05-2021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CE808-FB28-446B-A68A-6A4D76AC0FDB}" type="slidenum">
              <a:rPr lang="en-IN" smtClean="0"/>
              <a:t>‹#›</a:t>
            </a:fld>
            <a:endParaRPr lang="en-IN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5846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94CB0B-A309-49AE-8024-D7807908AFD3}" type="datetimeFigureOut">
              <a:rPr lang="en-IN" smtClean="0"/>
              <a:t>27-05-2021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E87CE808-FB28-446B-A68A-6A4D76AC0FDB}" type="slidenum">
              <a:rPr lang="en-IN" smtClean="0"/>
              <a:t>‹#›</a:t>
            </a:fld>
            <a:endParaRPr lang="en-IN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3302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FF725D-3D0A-4B99-B545-E0DAF6BFE91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Incorporation stage or Registration stage: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52EF63-4445-4993-8FB1-5D5B58FD1C1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513520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A7560C-2A65-4507-A46B-9FB707E7FC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9107D2-9179-4ACD-BDE6-49C682A900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Second stage in formation of company.</a:t>
            </a:r>
          </a:p>
          <a:p>
            <a:r>
              <a:rPr lang="en-US" sz="3200" dirty="0"/>
              <a:t>Company comes into existence when it is registered under the Companies Act, 2013.</a:t>
            </a:r>
          </a:p>
          <a:p>
            <a:endParaRPr lang="en-IN" sz="3200" dirty="0"/>
          </a:p>
        </p:txBody>
      </p:sp>
    </p:spTree>
    <p:extLst>
      <p:ext uri="{BB962C8B-B14F-4D97-AF65-F5344CB8AC3E}">
        <p14:creationId xmlns:p14="http://schemas.microsoft.com/office/powerpoint/2010/main" val="4281065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DEC957-5448-43EF-8A1B-729B69A0A7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FEB7F8-E343-4EDD-BD77-8B5118D35B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Documents is to be filed with Registrar.</a:t>
            </a:r>
          </a:p>
          <a:p>
            <a:pPr marL="0"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335420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0130F1-00FD-44E0-9FA5-BF70530880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MEMORANDUM OF ASSOCIATION: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493771-1B20-47AC-8CD0-ED793D0C76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MoA</a:t>
            </a:r>
            <a:r>
              <a:rPr lang="en-US" dirty="0"/>
              <a:t> is the basic and most important document for the incorporation or registration of every joint stock company.</a:t>
            </a:r>
          </a:p>
          <a:p>
            <a:r>
              <a:rPr lang="en-US" dirty="0"/>
              <a:t>Definition: Under Section 2(56) of the Companies Act of 2013, “Memorandum means the Memorandum of Association of a company as originally formed or altered from time to time in the pursuance of any provisions of </a:t>
            </a:r>
            <a:r>
              <a:rPr lang="en-US"/>
              <a:t>the Companies Act”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06929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629C38-B577-4E6F-8560-DECE3909AA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2752C7-E651-42BD-ACF4-6A4171DED1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It regulates the relationship of the company with the outside world.</a:t>
            </a:r>
          </a:p>
          <a:p>
            <a:r>
              <a:rPr lang="en-US" dirty="0"/>
              <a:t>It defines the power of the company.</a:t>
            </a:r>
          </a:p>
          <a:p>
            <a:r>
              <a:rPr lang="en-US" dirty="0"/>
              <a:t>It is public document.</a:t>
            </a:r>
          </a:p>
          <a:p>
            <a:r>
              <a:rPr lang="en-US" dirty="0"/>
              <a:t>It can be altered.</a:t>
            </a:r>
          </a:p>
          <a:p>
            <a:r>
              <a:rPr lang="en-US" dirty="0"/>
              <a:t>A life giving document. </a:t>
            </a:r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074088626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10</TotalTime>
  <Words>137</Words>
  <Application>Microsoft Office PowerPoint</Application>
  <PresentationFormat>Widescreen</PresentationFormat>
  <Paragraphs>12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Gill Sans MT</vt:lpstr>
      <vt:lpstr>Gallery</vt:lpstr>
      <vt:lpstr>Incorporation stage or Registration stage:</vt:lpstr>
      <vt:lpstr>PowerPoint Presentation</vt:lpstr>
      <vt:lpstr>PowerPoint Presentation</vt:lpstr>
      <vt:lpstr>MEMORANDUM OF ASSOCIATION: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Incorporation stage or Registration stage:</dc:title>
  <dc:creator>user</dc:creator>
  <cp:lastModifiedBy>user</cp:lastModifiedBy>
  <cp:revision>2</cp:revision>
  <dcterms:created xsi:type="dcterms:W3CDTF">2021-05-27T04:32:34Z</dcterms:created>
  <dcterms:modified xsi:type="dcterms:W3CDTF">2021-05-27T04:42:58Z</dcterms:modified>
</cp:coreProperties>
</file>