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4E3A4-2FDE-4EA2-AE5B-785571D85E6F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4D3D7DD-DD1A-4D51-A986-656D49DE0505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78554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4E3A4-2FDE-4EA2-AE5B-785571D85E6F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3D7DD-DD1A-4D51-A986-656D49DE0505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21691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4E3A4-2FDE-4EA2-AE5B-785571D85E6F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3D7DD-DD1A-4D51-A986-656D49DE0505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33164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4E3A4-2FDE-4EA2-AE5B-785571D85E6F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3D7DD-DD1A-4D51-A986-656D49DE0505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18962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4E3A4-2FDE-4EA2-AE5B-785571D85E6F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3D7DD-DD1A-4D51-A986-656D49DE0505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13771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4E3A4-2FDE-4EA2-AE5B-785571D85E6F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3D7DD-DD1A-4D51-A986-656D49DE0505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07071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4E3A4-2FDE-4EA2-AE5B-785571D85E6F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3D7DD-DD1A-4D51-A986-656D49DE0505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18992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4E3A4-2FDE-4EA2-AE5B-785571D85E6F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3D7DD-DD1A-4D51-A986-656D49DE0505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003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4E3A4-2FDE-4EA2-AE5B-785571D85E6F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3D7DD-DD1A-4D51-A986-656D49DE050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828698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4E3A4-2FDE-4EA2-AE5B-785571D85E6F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3D7DD-DD1A-4D51-A986-656D49DE0505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11001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B5B4E3A4-2FDE-4EA2-AE5B-785571D85E6F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3D7DD-DD1A-4D51-A986-656D49DE0505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01524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4E3A4-2FDE-4EA2-AE5B-785571D85E6F}" type="datetimeFigureOut">
              <a:rPr lang="en-IN" smtClean="0"/>
              <a:pPr/>
              <a:t>17-06-2020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4D3D7DD-DD1A-4D51-A986-656D49DE0505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00035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E669DD-5C4B-4F86-B458-299E7A6D38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OVERHEADS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361427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163E65-456D-4C21-9337-FF3182DFA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DC467D2A-9156-49D1-A32F-35ABDF7C44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88448"/>
          </a:xfrm>
        </p:spPr>
      </p:pic>
    </p:spTree>
    <p:extLst>
      <p:ext uri="{BB962C8B-B14F-4D97-AF65-F5344CB8AC3E}">
        <p14:creationId xmlns:p14="http://schemas.microsoft.com/office/powerpoint/2010/main" xmlns="" val="219054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792381-E0EA-4D7A-914C-3FA3F95F4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373AF7-47C2-4927-AA05-105C34A93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2264272" cy="615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4966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880D23-2651-4270-8E08-872A905B5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666579E9-CA5B-4CF7-AD8E-7E56DB0A4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36849"/>
          </a:xfrm>
        </p:spPr>
      </p:pic>
    </p:spTree>
    <p:extLst>
      <p:ext uri="{BB962C8B-B14F-4D97-AF65-F5344CB8AC3E}">
        <p14:creationId xmlns:p14="http://schemas.microsoft.com/office/powerpoint/2010/main" xmlns="" val="18081014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C1A8CF-F3B5-43F1-8D54-15C81C4E3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BD7CC47-0FB3-473B-9AF8-9F593BEF8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202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4014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7A707F-CE3D-4D4B-8725-7C10619A9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393BF9-DECE-4F7A-A954-728E4E65AE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44D9E84-C6CE-48F9-A8AD-8E433D1F0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13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43460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0170CC0-4309-4291-B974-1C906D2D6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436D07-D72D-483D-B287-CB5C1F19A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282A1E5-F607-4347-BBA2-7B74B488EA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17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6941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2DBF7D-A287-4379-AB3A-B8035336A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xmlns="" id="{5D9BBA8D-7548-48BB-B2A1-94FC173B7A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4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56863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159319-0A3D-4FCC-ADFF-846329A27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4176074"/>
            <a:ext cx="9603275" cy="129027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6000" dirty="0">
                <a:latin typeface="Ink Free" panose="03080402000500000000" pitchFamily="66" charset="0"/>
              </a:rPr>
              <a:t>THANK YOU</a:t>
            </a:r>
            <a:endParaRPr lang="en-IN" sz="6000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210016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</TotalTime>
  <Words>3</Words>
  <Application>Microsoft Office PowerPoint</Application>
  <PresentationFormat>Custom</PresentationFormat>
  <Paragraphs>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Gallery</vt:lpstr>
      <vt:lpstr>OVERHEADS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OVERHEADS</dc:title>
  <dc:creator>thilaka laxmi</dc:creator>
  <cp:lastModifiedBy>SHK</cp:lastModifiedBy>
  <cp:revision>10</cp:revision>
  <dcterms:created xsi:type="dcterms:W3CDTF">2020-03-21T04:15:31Z</dcterms:created>
  <dcterms:modified xsi:type="dcterms:W3CDTF">2020-06-17T06:28:17Z</dcterms:modified>
</cp:coreProperties>
</file>