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8" r:id="rId1"/>
  </p:sldMasterIdLst>
  <p:sldIdLst>
    <p:sldId id="266" r:id="rId2"/>
    <p:sldId id="257" r:id="rId3"/>
    <p:sldId id="258" r:id="rId4"/>
    <p:sldId id="259" r:id="rId5"/>
    <p:sldId id="260" r:id="rId6"/>
    <p:sldId id="265" r:id="rId7"/>
    <p:sldId id="261" r:id="rId8"/>
    <p:sldId id="262" r:id="rId9"/>
    <p:sldId id="263" r:id="rId10"/>
    <p:sldId id="264" r:id="rId11"/>
  </p:sldIdLst>
  <p:sldSz cx="12192000" cy="6858000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F96A3-FA4A-4A90-9C52-3BFD45B34B32}" type="datetimeFigureOut">
              <a:rPr lang="en-IN" smtClean="0"/>
              <a:t>19-05-2020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887ED-1445-4955-BC15-523559F70E0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581996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F96A3-FA4A-4A90-9C52-3BFD45B34B32}" type="datetimeFigureOut">
              <a:rPr lang="en-IN" smtClean="0"/>
              <a:t>19-05-2020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887ED-1445-4955-BC15-523559F70E0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33619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F96A3-FA4A-4A90-9C52-3BFD45B34B32}" type="datetimeFigureOut">
              <a:rPr lang="en-IN" smtClean="0"/>
              <a:t>19-05-2020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887ED-1445-4955-BC15-523559F70E03}" type="slidenum">
              <a:rPr lang="en-IN" smtClean="0"/>
              <a:t>‹#›</a:t>
            </a:fld>
            <a:endParaRPr lang="en-IN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403036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F96A3-FA4A-4A90-9C52-3BFD45B34B32}" type="datetimeFigureOut">
              <a:rPr lang="en-IN" smtClean="0"/>
              <a:t>19-05-2020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887ED-1445-4955-BC15-523559F70E0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802369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F96A3-FA4A-4A90-9C52-3BFD45B34B32}" type="datetimeFigureOut">
              <a:rPr lang="en-IN" smtClean="0"/>
              <a:t>19-05-2020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887ED-1445-4955-BC15-523559F70E03}" type="slidenum">
              <a:rPr lang="en-IN" smtClean="0"/>
              <a:t>‹#›</a:t>
            </a:fld>
            <a:endParaRPr lang="en-IN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309730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F96A3-FA4A-4A90-9C52-3BFD45B34B32}" type="datetimeFigureOut">
              <a:rPr lang="en-IN" smtClean="0"/>
              <a:t>19-05-2020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887ED-1445-4955-BC15-523559F70E0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696549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F96A3-FA4A-4A90-9C52-3BFD45B34B32}" type="datetimeFigureOut">
              <a:rPr lang="en-IN" smtClean="0"/>
              <a:t>19-05-2020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887ED-1445-4955-BC15-523559F70E0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814818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F96A3-FA4A-4A90-9C52-3BFD45B34B32}" type="datetimeFigureOut">
              <a:rPr lang="en-IN" smtClean="0"/>
              <a:t>19-05-2020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887ED-1445-4955-BC15-523559F70E0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95201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F96A3-FA4A-4A90-9C52-3BFD45B34B32}" type="datetimeFigureOut">
              <a:rPr lang="en-IN" smtClean="0"/>
              <a:t>19-05-2020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887ED-1445-4955-BC15-523559F70E0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92336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F96A3-FA4A-4A90-9C52-3BFD45B34B32}" type="datetimeFigureOut">
              <a:rPr lang="en-IN" smtClean="0"/>
              <a:t>19-05-2020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887ED-1445-4955-BC15-523559F70E0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582955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F96A3-FA4A-4A90-9C52-3BFD45B34B32}" type="datetimeFigureOut">
              <a:rPr lang="en-IN" smtClean="0"/>
              <a:t>19-05-2020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887ED-1445-4955-BC15-523559F70E0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47087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F96A3-FA4A-4A90-9C52-3BFD45B34B32}" type="datetimeFigureOut">
              <a:rPr lang="en-IN" smtClean="0"/>
              <a:t>19-05-2020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887ED-1445-4955-BC15-523559F70E0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474161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F96A3-FA4A-4A90-9C52-3BFD45B34B32}" type="datetimeFigureOut">
              <a:rPr lang="en-IN" smtClean="0"/>
              <a:t>19-05-2020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887ED-1445-4955-BC15-523559F70E0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792578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F96A3-FA4A-4A90-9C52-3BFD45B34B32}" type="datetimeFigureOut">
              <a:rPr lang="en-IN" smtClean="0"/>
              <a:t>19-05-2020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887ED-1445-4955-BC15-523559F70E0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001212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F96A3-FA4A-4A90-9C52-3BFD45B34B32}" type="datetimeFigureOut">
              <a:rPr lang="en-IN" smtClean="0"/>
              <a:t>19-05-2020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887ED-1445-4955-BC15-523559F70E0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556581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F96A3-FA4A-4A90-9C52-3BFD45B34B32}" type="datetimeFigureOut">
              <a:rPr lang="en-IN" smtClean="0"/>
              <a:t>19-05-2020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887ED-1445-4955-BC15-523559F70E0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37745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EF96A3-FA4A-4A90-9C52-3BFD45B34B32}" type="datetimeFigureOut">
              <a:rPr lang="en-IN" smtClean="0"/>
              <a:t>19-05-2020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5E887ED-1445-4955-BC15-523559F70E0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19832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  <p:sldLayoutId id="2147483731" r:id="rId13"/>
    <p:sldLayoutId id="2147483732" r:id="rId14"/>
    <p:sldLayoutId id="2147483733" r:id="rId15"/>
    <p:sldLayoutId id="214748373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122363"/>
            <a:ext cx="12192000" cy="2387600"/>
          </a:xfrm>
        </p:spPr>
        <p:txBody>
          <a:bodyPr/>
          <a:lstStyle/>
          <a:p>
            <a:r>
              <a:rPr lang="en-IN" dirty="0" smtClean="0"/>
              <a:t>BASIC CONCEPTS OF INCOME TAX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0797179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20200321_17485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938"/>
            <a:ext cx="12192000" cy="68405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889621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20200321_17465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925" y="0"/>
            <a:ext cx="1136015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133101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20200321_17471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413" y="0"/>
            <a:ext cx="10923587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17564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20200321_17473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025" y="0"/>
            <a:ext cx="1052036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164324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20200321_17475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475" y="0"/>
            <a:ext cx="1043146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27515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20200321_17491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025" y="0"/>
            <a:ext cx="1052036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203540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20200321_17481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9675" y="0"/>
            <a:ext cx="977106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914920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20200321_17482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43050"/>
            <a:ext cx="12192000" cy="37703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031449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20200321_17483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85888"/>
            <a:ext cx="12192000" cy="40862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35302699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</TotalTime>
  <Words>5</Words>
  <Application>Microsoft Office PowerPoint</Application>
  <PresentationFormat>Widescreen</PresentationFormat>
  <Paragraphs>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Trebuchet MS</vt:lpstr>
      <vt:lpstr>Wingdings 3</vt:lpstr>
      <vt:lpstr>Facet</vt:lpstr>
      <vt:lpstr>BASIC CONCEPTS OF INCOME TAX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Admin</cp:lastModifiedBy>
  <cp:revision>3</cp:revision>
  <dcterms:created xsi:type="dcterms:W3CDTF">2020-03-21T12:22:08Z</dcterms:created>
  <dcterms:modified xsi:type="dcterms:W3CDTF">2020-05-19T12:07:20Z</dcterms:modified>
</cp:coreProperties>
</file>