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B4B60-C408-4AD9-93E6-EE628F67A5B4}" type="datetimeFigureOut">
              <a:rPr lang="en-IN" smtClean="0"/>
              <a:t>11-06-2021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2D796FC-29A3-4DC0-AD21-DA29E997F2D7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0675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B4B60-C408-4AD9-93E6-EE628F67A5B4}" type="datetimeFigureOut">
              <a:rPr lang="en-IN" smtClean="0"/>
              <a:t>11-06-2021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796FC-29A3-4DC0-AD21-DA29E997F2D7}" type="slidenum">
              <a:rPr lang="en-IN" smtClean="0"/>
              <a:t>‹#›</a:t>
            </a:fld>
            <a:endParaRPr lang="en-IN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9822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B4B60-C408-4AD9-93E6-EE628F67A5B4}" type="datetimeFigureOut">
              <a:rPr lang="en-IN" smtClean="0"/>
              <a:t>11-06-2021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796FC-29A3-4DC0-AD21-DA29E997F2D7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6320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B4B60-C408-4AD9-93E6-EE628F67A5B4}" type="datetimeFigureOut">
              <a:rPr lang="en-IN" smtClean="0"/>
              <a:t>11-06-2021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796FC-29A3-4DC0-AD21-DA29E997F2D7}" type="slidenum">
              <a:rPr lang="en-IN" smtClean="0"/>
              <a:t>‹#›</a:t>
            </a:fld>
            <a:endParaRPr lang="en-IN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6460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B4B60-C408-4AD9-93E6-EE628F67A5B4}" type="datetimeFigureOut">
              <a:rPr lang="en-IN" smtClean="0"/>
              <a:t>11-06-2021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796FC-29A3-4DC0-AD21-DA29E997F2D7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6682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B4B60-C408-4AD9-93E6-EE628F67A5B4}" type="datetimeFigureOut">
              <a:rPr lang="en-IN" smtClean="0"/>
              <a:t>11-06-2021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796FC-29A3-4DC0-AD21-DA29E997F2D7}" type="slidenum">
              <a:rPr lang="en-IN" smtClean="0"/>
              <a:t>‹#›</a:t>
            </a:fld>
            <a:endParaRPr lang="en-IN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2813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B4B60-C408-4AD9-93E6-EE628F67A5B4}" type="datetimeFigureOut">
              <a:rPr lang="en-IN" smtClean="0"/>
              <a:t>11-06-2021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796FC-29A3-4DC0-AD21-DA29E997F2D7}" type="slidenum">
              <a:rPr lang="en-IN" smtClean="0"/>
              <a:t>‹#›</a:t>
            </a:fld>
            <a:endParaRPr lang="en-IN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6812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B4B60-C408-4AD9-93E6-EE628F67A5B4}" type="datetimeFigureOut">
              <a:rPr lang="en-IN" smtClean="0"/>
              <a:t>11-06-2021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796FC-29A3-4DC0-AD21-DA29E997F2D7}" type="slidenum">
              <a:rPr lang="en-IN" smtClean="0"/>
              <a:t>‹#›</a:t>
            </a:fld>
            <a:endParaRPr lang="en-IN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5104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B4B60-C408-4AD9-93E6-EE628F67A5B4}" type="datetimeFigureOut">
              <a:rPr lang="en-IN" smtClean="0"/>
              <a:t>11-06-2021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796FC-29A3-4DC0-AD21-DA29E997F2D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6576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B4B60-C408-4AD9-93E6-EE628F67A5B4}" type="datetimeFigureOut">
              <a:rPr lang="en-IN" smtClean="0"/>
              <a:t>11-06-2021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796FC-29A3-4DC0-AD21-DA29E997F2D7}" type="slidenum">
              <a:rPr lang="en-IN" smtClean="0"/>
              <a:t>‹#›</a:t>
            </a:fld>
            <a:endParaRPr lang="en-IN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311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C47B4B60-C408-4AD9-93E6-EE628F67A5B4}" type="datetimeFigureOut">
              <a:rPr lang="en-IN" smtClean="0"/>
              <a:t>11-06-2021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796FC-29A3-4DC0-AD21-DA29E997F2D7}" type="slidenum">
              <a:rPr lang="en-IN" smtClean="0"/>
              <a:t>‹#›</a:t>
            </a:fld>
            <a:endParaRPr lang="en-IN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5401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B4B60-C408-4AD9-93E6-EE628F67A5B4}" type="datetimeFigureOut">
              <a:rPr lang="en-IN" smtClean="0"/>
              <a:t>11-06-2021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2D796FC-29A3-4DC0-AD21-DA29E997F2D7}" type="slidenum">
              <a:rPr lang="en-IN" smtClean="0"/>
              <a:t>‹#›</a:t>
            </a:fld>
            <a:endParaRPr lang="en-IN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5004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EB697-50C0-460A-8B90-493EDB779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385" y="804520"/>
            <a:ext cx="10351469" cy="82733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dirty="0">
                <a:latin typeface="Algerian" panose="04020705040A02060702" pitchFamily="82" charset="0"/>
              </a:rPr>
              <a:t>DRIVERS OF growth IN RETAILING INDUSTRY </a:t>
            </a:r>
            <a:endParaRPr lang="en-IN" sz="3600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6F27C-4111-46F0-85D3-5333362E14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Growth of middle class consumers.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Increasing in the number of working women.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Value for money.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Emerging rural market.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Entry of corporate sector.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Entry of foreign retailer </a:t>
            </a:r>
          </a:p>
          <a:p>
            <a:pPr marL="0" indent="0">
              <a:buNone/>
            </a:pP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048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1914B-91C3-47EB-AEF7-7A2CC1469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D84AA-8FCA-4937-A438-ECDE0D9A5C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Technological impact.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Rise in income.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Media explosion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Rise of consumerism </a:t>
            </a:r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679659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88</TotalTime>
  <Words>49</Words>
  <Application>Microsoft Office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Algerian</vt:lpstr>
      <vt:lpstr>Arial</vt:lpstr>
      <vt:lpstr>Gill Sans MT</vt:lpstr>
      <vt:lpstr>Times New Roman</vt:lpstr>
      <vt:lpstr>Wingdings</vt:lpstr>
      <vt:lpstr>Gallery</vt:lpstr>
      <vt:lpstr>DRIVERS OF growth IN RETAILING INDUSTRY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DRIVERS OF GRROWTH IN RETAILING INDUSTRY </dc:title>
  <dc:creator>user</dc:creator>
  <cp:lastModifiedBy>user</cp:lastModifiedBy>
  <cp:revision>5</cp:revision>
  <dcterms:created xsi:type="dcterms:W3CDTF">2021-06-05T16:16:55Z</dcterms:created>
  <dcterms:modified xsi:type="dcterms:W3CDTF">2021-06-11T07:04:43Z</dcterms:modified>
</cp:coreProperties>
</file>