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2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43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44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45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8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en-US" dirty="0"/>
          </a:p>
        </p:txBody>
      </p:sp>
      <p:sp>
        <p:nvSpPr>
          <p:cNvPr id="104858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8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3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3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1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5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5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26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89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0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9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59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59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00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01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0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03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0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0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0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0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1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1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36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637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620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smtClean="0"/>
              <a:t>Click icon to add picture</a:t>
            </a:r>
            <a:endParaRPr lang="en-US" dirty="0"/>
          </a:p>
        </p:txBody>
      </p:sp>
      <p:sp>
        <p:nvSpPr>
          <p:cNvPr id="1048621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104862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62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C1078-46ED-40F9-8930-935BAD7C2B02}" type="datetimeFigureOut">
              <a:rPr lang="zh-CN" altLang="en-US" smtClean="0"/>
              <a:pPr/>
              <a:t>2020/6/17</a:t>
            </a:fld>
            <a:endParaRPr lang="zh-CN" alt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52ADC-5BFA-4FBD-BEE2-16096B7F416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6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1048587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zh-CN"/>
          </a:p>
        </p:txBody>
      </p:sp>
      <p:pic>
        <p:nvPicPr>
          <p:cNvPr id="2097152" name="Picture 209715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5054"/>
            <a:ext cx="9144000" cy="63878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Title 104865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61" name="Subtitle 104866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61" name="Picture 2097160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704"/>
            <a:ext cx="9144000" cy="643859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Title 104866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63" name="Subtitle 104866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62" name="Picture 2097161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030"/>
            <a:ext cx="9144000" cy="646393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4" name="Title 104866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65" name="Subtitle 104866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63" name="Picture 209716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030"/>
            <a:ext cx="9144000" cy="646393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Title 1048665"/>
          <p:cNvSpPr>
            <a:spLocks noGrp="1"/>
          </p:cNvSpPr>
          <p:nvPr>
            <p:ph type="ctrTitle"/>
          </p:nvPr>
        </p:nvSpPr>
        <p:spPr>
          <a:xfrm>
            <a:off x="228599" y="2408238"/>
            <a:ext cx="7772400" cy="2387600"/>
          </a:xfrm>
        </p:spPr>
        <p:txBody>
          <a:bodyPr/>
          <a:lstStyle/>
          <a:p>
            <a:r>
              <a:rPr lang="en-US" altLang="kn"/>
              <a:t>Thank You</a:t>
            </a:r>
            <a:endParaRPr lang="en-IN"/>
          </a:p>
        </p:txBody>
      </p:sp>
      <p:sp>
        <p:nvSpPr>
          <p:cNvPr id="1048668" name="TextBox 1048667"/>
          <p:cNvSpPr txBox="1"/>
          <p:nvPr/>
        </p:nvSpPr>
        <p:spPr>
          <a:xfrm>
            <a:off x="2572000" y="3219450"/>
            <a:ext cx="4000000" cy="51054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endParaRPr lang="en-IN" sz="2800">
              <a:solidFill>
                <a:srgbClr val="000000"/>
              </a:solidFill>
            </a:endParaRPr>
          </a:p>
        </p:txBody>
      </p:sp>
      <p:sp>
        <p:nvSpPr>
          <p:cNvPr id="1048669" name="Rectangle 1048668"/>
          <p:cNvSpPr/>
          <p:nvPr/>
        </p:nvSpPr>
        <p:spPr>
          <a:xfrm>
            <a:off x="352251" y="363671"/>
            <a:ext cx="8579971" cy="6275491"/>
          </a:xfrm>
          <a:prstGeom prst="rect">
            <a:avLst/>
          </a:prstGeom>
          <a:solidFill>
            <a:srgbClr val="FFE100"/>
          </a:solidFill>
          <a:ln w="25400">
            <a:solidFill>
              <a:srgbClr val="666666"/>
            </a:solidFill>
          </a:ln>
        </p:spPr>
        <p:txBody>
          <a:bodyPr anchor="ctr"/>
          <a:lstStyle/>
          <a:p>
            <a:pPr algn="ctr"/>
            <a:r>
              <a:rPr lang="en-US" altLang="kn"/>
              <a:t>THANK  YOU</a:t>
            </a:r>
            <a:endParaRPr lang="en-IN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Title 104866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71" name="Subtitle 104867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2097152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076"/>
            <a:ext cx="9144000" cy="63118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104864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54" name="Picture 209715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716"/>
            <a:ext cx="9144000" cy="640056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04864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49" name="Subtitle 104864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55" name="Picture 209715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9413"/>
            <a:ext cx="9144000" cy="62991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Title 104864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51" name="Subtitle 104865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56" name="Picture 209715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716"/>
            <a:ext cx="9144000" cy="640056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04865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53" name="Subtitle 104865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57" name="Picture 209715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4065"/>
            <a:ext cx="9144000" cy="634986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Title 104865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55" name="Subtitle 104865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58" name="Picture 2097157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716"/>
            <a:ext cx="9144000" cy="640056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Title 104865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57" name="Subtitle 104865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59" name="Picture 2097158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3367"/>
            <a:ext cx="9144000" cy="645126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04865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48659" name="Subtitle 104865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97160" name="Picture 2097159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088"/>
            <a:ext cx="9144000" cy="62738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WPS Office</Application>
  <PresentationFormat>On-screen Show (4:3)</PresentationFormat>
  <Paragraphs>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Thank You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Redmi 5A</dc:creator>
  <cp:lastModifiedBy>SHK</cp:lastModifiedBy>
  <cp:revision>1</cp:revision>
  <dcterms:created xsi:type="dcterms:W3CDTF">2015-05-11T22:30:45Z</dcterms:created>
  <dcterms:modified xsi:type="dcterms:W3CDTF">2020-06-17T06:28:05Z</dcterms:modified>
</cp:coreProperties>
</file>