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676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38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977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747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2473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793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7131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0680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597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864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571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DB824-9017-4871-9939-E5382184AE6E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004DD-30D1-4675-9DC0-EE21AF0074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8601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30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963"/>
            <a:ext cx="12192000" cy="3648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288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31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1066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7772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314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90" y="0"/>
            <a:ext cx="98694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121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19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894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200"/>
            <a:ext cx="12192000" cy="6197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4790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00321-WA00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538"/>
            <a:ext cx="12192000" cy="5875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3796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2</cp:revision>
  <dcterms:created xsi:type="dcterms:W3CDTF">2020-03-21T12:09:13Z</dcterms:created>
  <dcterms:modified xsi:type="dcterms:W3CDTF">2020-05-19T12:02:16Z</dcterms:modified>
</cp:coreProperties>
</file>