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67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photoAlbum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-798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562707" y="1371600"/>
            <a:ext cx="109728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F467FB-1144-4CE8-9D8F-6747912D4402}" type="datetimeFigureOut">
              <a:rPr lang="en-IN" smtClean="0"/>
              <a:pPr/>
              <a:t>29-05-2020</a:t>
            </a:fld>
            <a:endParaRPr lang="en-IN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F0FE25-26E8-4A89-AA9B-4D5DE230F9F5}" type="slidenum">
              <a:rPr lang="en-IN" smtClean="0"/>
              <a:pPr/>
              <a:t>‹#›</a:t>
            </a:fld>
            <a:endParaRPr lang="en-IN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828800" y="3331698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F467FB-1144-4CE8-9D8F-6747912D4402}" type="datetimeFigureOut">
              <a:rPr lang="en-IN" smtClean="0"/>
              <a:pPr/>
              <a:t>29-05-2020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F0FE25-26E8-4A89-AA9B-4D5DE230F9F5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F467FB-1144-4CE8-9D8F-6747912D4402}" type="datetimeFigureOut">
              <a:rPr lang="en-IN" smtClean="0"/>
              <a:pPr/>
              <a:t>29-05-2020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F0FE25-26E8-4A89-AA9B-4D5DE230F9F5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F467FB-1144-4CE8-9D8F-6747912D4402}" type="datetimeFigureOut">
              <a:rPr lang="en-IN" smtClean="0"/>
              <a:pPr/>
              <a:t>29-05-2020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F0FE25-26E8-4A89-AA9B-4D5DE230F9F5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33600" y="609600"/>
            <a:ext cx="94488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33600" y="2507786"/>
            <a:ext cx="94488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F467FB-1144-4CE8-9D8F-6747912D4402}" type="datetimeFigureOut">
              <a:rPr lang="en-IN" smtClean="0"/>
              <a:pPr/>
              <a:t>29-05-2020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66400" y="6416676"/>
            <a:ext cx="1016000" cy="365125"/>
          </a:xfrm>
        </p:spPr>
        <p:txBody>
          <a:bodyPr/>
          <a:lstStyle/>
          <a:p>
            <a:fld id="{76F0FE25-26E8-4A89-AA9B-4D5DE230F9F5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F467FB-1144-4CE8-9D8F-6747912D4402}" type="datetimeFigureOut">
              <a:rPr lang="en-IN" smtClean="0"/>
              <a:pPr/>
              <a:t>29-05-2020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F0FE25-26E8-4A89-AA9B-4D5DE230F9F5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109728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6193368" y="1535113"/>
            <a:ext cx="5389033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609600" y="2362201"/>
            <a:ext cx="5386917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362201"/>
            <a:ext cx="5389033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F467FB-1144-4CE8-9D8F-6747912D4402}" type="datetimeFigureOut">
              <a:rPr lang="en-IN" smtClean="0"/>
              <a:pPr/>
              <a:t>29-05-2020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F0FE25-26E8-4A89-AA9B-4D5DE230F9F5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F467FB-1144-4CE8-9D8F-6747912D4402}" type="datetimeFigureOut">
              <a:rPr lang="en-IN" smtClean="0"/>
              <a:pPr/>
              <a:t>29-05-2020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F0FE25-26E8-4A89-AA9B-4D5DE230F9F5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F467FB-1144-4CE8-9D8F-6747912D4402}" type="datetimeFigureOut">
              <a:rPr lang="en-IN" smtClean="0"/>
              <a:pPr/>
              <a:t>29-05-2020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F0FE25-26E8-4A89-AA9B-4D5DE230F9F5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09601" y="1524001"/>
            <a:ext cx="4011084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F467FB-1144-4CE8-9D8F-6747912D4402}" type="datetimeFigureOut">
              <a:rPr lang="en-IN" smtClean="0"/>
              <a:pPr/>
              <a:t>29-05-2020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F0FE25-26E8-4A89-AA9B-4D5DE230F9F5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38400" y="609600"/>
            <a:ext cx="73152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438400" y="1831975"/>
            <a:ext cx="73152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en-US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Click icon to add picture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438400" y="1166787"/>
            <a:ext cx="73152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F467FB-1144-4CE8-9D8F-6747912D4402}" type="datetimeFigureOut">
              <a:rPr lang="en-IN" smtClean="0"/>
              <a:pPr/>
              <a:t>29-05-2020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F0FE25-26E8-4A89-AA9B-4D5DE230F9F5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109728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09600" y="6416676"/>
            <a:ext cx="28448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ECF467FB-1144-4CE8-9D8F-6747912D4402}" type="datetimeFigureOut">
              <a:rPr lang="en-IN" smtClean="0"/>
              <a:pPr/>
              <a:t>29-05-2020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4165600" y="6416676"/>
            <a:ext cx="38608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10566400" y="6416676"/>
            <a:ext cx="1016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76F0FE25-26E8-4A89-AA9B-4D5DE230F9F5}" type="slidenum">
              <a:rPr lang="en-IN" smtClean="0"/>
              <a:pPr/>
              <a:t>‹#›</a:t>
            </a:fld>
            <a:endParaRPr lang="en-IN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4"/>
            <a:ext cx="12192000" cy="2593075"/>
          </a:xfrm>
        </p:spPr>
        <p:txBody>
          <a:bodyPr/>
          <a:lstStyle/>
          <a:p>
            <a:r>
              <a:rPr lang="en-IN" dirty="0" smtClean="0"/>
              <a:t>CORPORATE GOVERNANCE ISSUES 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xmlns="" val="354898186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G-20200321-WA0033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566866" y="0"/>
            <a:ext cx="9056687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14529351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G-20200321-WA0028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620840" y="0"/>
            <a:ext cx="8950325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7892253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G-20200321-WA0026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554165" y="0"/>
            <a:ext cx="9083675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17240316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G-20200321-WA0027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481140" y="0"/>
            <a:ext cx="9229725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20252365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G-20200321-WA0028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620840" y="0"/>
            <a:ext cx="8950325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27091677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G-20200321-WA0029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423988" y="0"/>
            <a:ext cx="9342437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42318527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G-20200321-WA0030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495425" y="0"/>
            <a:ext cx="9199563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16907856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G-20200321-WA0031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616076" y="0"/>
            <a:ext cx="8959851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5741599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G-20200321-WA0032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536700" y="0"/>
            <a:ext cx="9117013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369194326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pex">
  <a:themeElements>
    <a:clrScheme name="Apex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Apex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pex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0</TotalTime>
  <Words>3</Words>
  <Application>Microsoft Office PowerPoint</Application>
  <PresentationFormat>Custom</PresentationFormat>
  <Paragraphs>1</Paragraphs>
  <Slides>10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Apex</vt:lpstr>
      <vt:lpstr>CORPORATE GOVERNANCE ISSUES 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CORPORATE GOVERNANCE ISSUES </dc:title>
  <dc:creator>Windows User</dc:creator>
  <cp:lastModifiedBy>Microsoft</cp:lastModifiedBy>
  <cp:revision>2</cp:revision>
  <dcterms:created xsi:type="dcterms:W3CDTF">2020-03-21T12:13:33Z</dcterms:created>
  <dcterms:modified xsi:type="dcterms:W3CDTF">2020-05-29T07:06:38Z</dcterms:modified>
</cp:coreProperties>
</file>